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template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5"/>
  </p:notesMasterIdLst>
  <p:handoutMasterIdLst>
    <p:handoutMasterId r:id="rId6"/>
  </p:handoutMasterIdLst>
  <p:sldIdLst>
    <p:sldId id="257" r:id="rId3"/>
    <p:sldId id="256" r:id="rId4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14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F96A5-B40C-4591-A94D-05A85DE82A47}" type="datetimeFigureOut">
              <a:rPr lang="es-ES"/>
              <a:t>09/06/2015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55127-CA2D-4BC4-8CFE-F19148CDFE65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64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FC828-8F12-4CF0-9AF3-FA4FDDB6EB28}" type="datetimeFigureOut">
              <a:rPr lang="es-ES"/>
              <a:t>09/06/2015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6C3F-CB80-4F8D-9D19-17AA7E3C7BEF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046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ágina ex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7200" y="457199"/>
            <a:ext cx="2377440" cy="6583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7240" y="665530"/>
            <a:ext cx="1737360" cy="151741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77240" y="2302840"/>
            <a:ext cx="1737360" cy="44179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800"/>
              </a:spcBef>
              <a:buNone/>
              <a:defRPr sz="10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7178040"/>
            <a:ext cx="237744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7124700" y="7086600"/>
            <a:ext cx="246888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124700" y="457200"/>
            <a:ext cx="2468880" cy="176346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30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7124700" y="2740819"/>
            <a:ext cx="2468563" cy="420862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24700" y="2266383"/>
            <a:ext cx="2468880" cy="3460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800" b="0">
                <a:solidFill>
                  <a:schemeClr val="accent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2686739" y="6222588"/>
            <a:ext cx="2011680" cy="17116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[Company Name]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6" hasCustomPrompt="1"/>
          </p:nvPr>
        </p:nvSpPr>
        <p:spPr>
          <a:xfrm rot="16200000">
            <a:off x="2859179" y="6222588"/>
            <a:ext cx="2011680" cy="17116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[Street Address]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3031619" y="6222588"/>
            <a:ext cx="2011680" cy="17116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[City, ST  ZIP Code]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3628146" y="2873971"/>
            <a:ext cx="2577959" cy="79364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9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[Recipient Name]</a:t>
            </a:r>
            <a:br>
              <a:rPr/>
            </a:br>
            <a:r>
              <a:rPr/>
              <a:t>[Address]</a:t>
            </a:r>
            <a:br>
              <a:rPr/>
            </a:br>
            <a:r>
              <a:rPr/>
              <a:t>[City, ST  ZIP Code]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3291840" y="457200"/>
            <a:ext cx="685800" cy="685800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lnSpc>
                <a:spcPct val="125000"/>
              </a:lnSpc>
              <a:buNone/>
            </a:pPr>
            <a:r>
              <a:rPr sz="800" b="0" i="0">
                <a:solidFill>
                  <a:schemeClr val="bg1">
                    <a:lumMod val="85000"/>
                  </a:schemeClr>
                </a:solidFill>
                <a:latin typeface="Verdana"/>
                <a:ea typeface="+mn-ea"/>
                <a:cs typeface="+mn-cs"/>
              </a:rPr>
              <a:t>SITÚE</a:t>
            </a:r>
            <a:br>
              <a:rPr sz="800" b="0" i="0">
                <a:solidFill>
                  <a:schemeClr val="bg1">
                    <a:lumMod val="85000"/>
                  </a:schemeClr>
                </a:solidFill>
                <a:latin typeface="Verdana"/>
                <a:ea typeface="+mn-ea"/>
                <a:cs typeface="+mn-cs"/>
              </a:rPr>
            </a:br>
            <a:r>
              <a:rPr sz="800" b="0" i="0">
                <a:solidFill>
                  <a:schemeClr val="bg1">
                    <a:lumMod val="85000"/>
                  </a:schemeClr>
                </a:solidFill>
                <a:latin typeface="Verdana"/>
                <a:ea typeface="+mn-ea"/>
                <a:cs typeface="+mn-cs"/>
              </a:rPr>
              <a:t>EL SELLO</a:t>
            </a:r>
            <a:br>
              <a:rPr sz="800" b="0" i="0">
                <a:solidFill>
                  <a:schemeClr val="bg1">
                    <a:lumMod val="85000"/>
                  </a:schemeClr>
                </a:solidFill>
                <a:latin typeface="Verdana"/>
                <a:ea typeface="+mn-ea"/>
                <a:cs typeface="+mn-cs"/>
              </a:rPr>
            </a:br>
            <a:r>
              <a:rPr sz="800" b="0" i="0">
                <a:solidFill>
                  <a:schemeClr val="bg1">
                    <a:lumMod val="85000"/>
                  </a:schemeClr>
                </a:solidFill>
                <a:latin typeface="Verdana"/>
                <a:ea typeface="+mn-ea"/>
                <a:cs typeface="+mn-cs"/>
              </a:rPr>
              <a:t>AQUÍ </a:t>
            </a:r>
          </a:p>
        </p:txBody>
      </p:sp>
      <p:sp>
        <p:nvSpPr>
          <p:cNvPr id="33" name="Instructional Text"/>
          <p:cNvSpPr/>
          <p:nvPr/>
        </p:nvSpPr>
        <p:spPr>
          <a:xfrm>
            <a:off x="10287000" y="0"/>
            <a:ext cx="1676400" cy="7767851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spcBef>
                <a:spcPts val="1200"/>
              </a:spcBef>
              <a:buNone/>
            </a:pPr>
            <a:r>
              <a:rPr lang="es-ES" sz="1100" b="1" i="1" baseline="0" noProof="0" dirty="0" smtClean="0">
                <a:latin typeface="Arial"/>
                <a:ea typeface="+mn-ea"/>
                <a:cs typeface="Arial"/>
              </a:rPr>
              <a:t>Nota: 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es-ES" sz="1100" b="1" i="1" baseline="0" noProof="0" dirty="0" smtClean="0">
                <a:latin typeface="Arial"/>
                <a:ea typeface="+mn-ea"/>
                <a:cs typeface="Arial"/>
              </a:rPr>
              <a:t>Este folleto </a:t>
            </a:r>
            <a:r>
              <a:rPr lang="es-ES" sz="1100" b="1" i="1" noProof="0" dirty="0" smtClean="0">
                <a:latin typeface="Arial"/>
                <a:ea typeface="+mn-ea"/>
                <a:cs typeface="Arial"/>
              </a:rPr>
              <a:t>está diseñado para ser impreso. </a:t>
            </a:r>
            <a:r>
              <a:rPr lang="es-ES" sz="1100" b="1" i="1" baseline="0" noProof="0" dirty="0" smtClean="0">
                <a:latin typeface="Arial"/>
                <a:ea typeface="+mn-ea"/>
                <a:cs typeface="Arial"/>
              </a:rPr>
              <a:t>Antes de imprimirlo en papel grueso, realice una prueba en papel normal para asegurarse</a:t>
            </a:r>
            <a:r>
              <a:rPr lang="es-ES" sz="1100" b="1" i="1" noProof="0" dirty="0" smtClean="0">
                <a:latin typeface="Arial"/>
                <a:ea typeface="+mn-ea"/>
                <a:cs typeface="Arial"/>
              </a:rPr>
              <a:t> de que la disposición del texto es correcta.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es-ES" sz="1100" b="1" i="1" baseline="0" noProof="0" dirty="0" smtClean="0">
                <a:latin typeface="Arial"/>
                <a:ea typeface="+mn-ea"/>
                <a:cs typeface="Arial"/>
              </a:rPr>
              <a:t>Es posible que deba desactivar la opción Ajustar al tamaño del papel en el cuadro de diálogo Imprimir (en la lista desplegable Diapositivas de página completa).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es-ES" sz="1100" b="1" i="1" noProof="0" dirty="0" smtClean="0">
                <a:latin typeface="Arial"/>
                <a:ea typeface="+mn-ea"/>
                <a:cs typeface="Arial"/>
              </a:rPr>
              <a:t>Consulte las instrucciones de la impresora para imprimir páginas a doble cara.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es-ES" sz="1100" b="1" i="1" baseline="0" noProof="0" dirty="0" smtClean="0">
                <a:latin typeface="Arial"/>
                <a:ea typeface="+mn-ea"/>
                <a:cs typeface="Arial"/>
              </a:rPr>
              <a:t>Para cambiar imágenes de esta dispositiva, seleccione una imagen y elimínela. A continuación haga clic en el icono Imágenes del marcador de posición e inserte su imagen.</a:t>
            </a:r>
            <a:endParaRPr lang="es-ES" sz="1100" b="1" i="1" baseline="0" noProof="0" dirty="0"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7682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288">
          <p15:clr>
            <a:srgbClr val="FBAE40"/>
          </p15:clr>
        </p15:guide>
        <p15:guide id="4" pos="6048">
          <p15:clr>
            <a:srgbClr val="FBAE40"/>
          </p15:clr>
        </p15:guide>
        <p15:guide id="5" pos="2064">
          <p15:clr>
            <a:srgbClr val="A4A3A4"/>
          </p15:clr>
        </p15:guide>
        <p15:guide id="6" pos="420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ágina in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198" y="3314607"/>
            <a:ext cx="2834641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199" y="3624067"/>
            <a:ext cx="2834640" cy="85572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7178040"/>
            <a:ext cx="914400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19"/>
          </p:nvPr>
        </p:nvSpPr>
        <p:spPr>
          <a:xfrm>
            <a:off x="457199" y="457200"/>
            <a:ext cx="3200400" cy="2606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457199" y="4549821"/>
            <a:ext cx="2834640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57199" y="4722992"/>
            <a:ext cx="2834640" cy="214391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7598" y="457199"/>
            <a:ext cx="2834643" cy="2606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3977637" y="777239"/>
            <a:ext cx="2194564" cy="1963580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14000"/>
              </a:lnSpc>
              <a:spcBef>
                <a:spcPts val="900"/>
              </a:spcBef>
              <a:buNone/>
              <a:defRPr sz="11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3665820" y="3624068"/>
            <a:ext cx="2834640" cy="1425238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3665820" y="5433870"/>
            <a:ext cx="2834640" cy="143304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3665820" y="5122740"/>
            <a:ext cx="2834641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38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7028349" y="548640"/>
            <a:ext cx="2572851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7028349" y="728054"/>
            <a:ext cx="2572851" cy="110735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7028349" y="2056588"/>
            <a:ext cx="2572851" cy="1458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7028349" y="2236002"/>
            <a:ext cx="2572851" cy="27752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30" hasCustomPrompt="1"/>
          </p:nvPr>
        </p:nvSpPr>
        <p:spPr>
          <a:xfrm>
            <a:off x="7028349" y="3470172"/>
            <a:ext cx="2572852" cy="2376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028349" y="2613794"/>
            <a:ext cx="2572851" cy="813816"/>
          </a:xfrm>
        </p:spPr>
        <p:txBody>
          <a:bodyPr lIns="0" tIns="0" rIns="0" bIns="0" anchor="t">
            <a:noAutofit/>
          </a:bodyPr>
          <a:lstStyle>
            <a:lvl1pPr marL="137160" indent="-13716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4" name="Instructional Text"/>
          <p:cNvSpPr/>
          <p:nvPr/>
        </p:nvSpPr>
        <p:spPr>
          <a:xfrm>
            <a:off x="10287000" y="0"/>
            <a:ext cx="1676400" cy="7767851"/>
          </a:xfrm>
          <a:prstGeom prst="roundRect">
            <a:avLst>
              <a:gd name="adj" fmla="val 6795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spcBef>
                <a:spcPts val="1200"/>
              </a:spcBef>
              <a:buNone/>
            </a:pPr>
            <a:r>
              <a:rPr sz="1100" b="1" i="1" baseline="0">
                <a:latin typeface="Arial"/>
                <a:ea typeface="+mn-ea"/>
                <a:cs typeface="Arial"/>
              </a:rPr>
              <a:t>Nota: 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sz="1100" b="1" i="1" baseline="0">
                <a:latin typeface="Arial"/>
                <a:ea typeface="+mn-ea"/>
                <a:cs typeface="Arial"/>
              </a:rPr>
              <a:t>Este folleto </a:t>
            </a:r>
            <a:r>
              <a:rPr sz="1100" b="1" i="1">
                <a:latin typeface="Arial"/>
                <a:ea typeface="+mn-ea"/>
                <a:cs typeface="Arial"/>
              </a:rPr>
              <a:t>está diseñado para ser impreso. </a:t>
            </a:r>
            <a:r>
              <a:rPr sz="1100" b="1" i="1" baseline="0">
                <a:latin typeface="Arial"/>
                <a:ea typeface="+mn-ea"/>
                <a:cs typeface="Arial"/>
              </a:rPr>
              <a:t>Antes de imprimirlo en papel grueso, realice una prueba en papel normal para asegurarse</a:t>
            </a:r>
            <a:r>
              <a:rPr sz="1100" b="1" i="1">
                <a:latin typeface="Arial"/>
                <a:ea typeface="+mn-ea"/>
                <a:cs typeface="Arial"/>
              </a:rPr>
              <a:t> de que la disposición del texto es correcta.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sz="1100" b="1" i="1" baseline="0">
                <a:latin typeface="Arial"/>
                <a:ea typeface="+mn-ea"/>
                <a:cs typeface="Arial"/>
              </a:rPr>
              <a:t>Es posible que deba desactivar la opción Ajustar al tamaño del papel en el cuadro de diálogo Imprimir (en la lista desplegable Diapositivas de página completa).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sz="1100" b="1" i="1">
                <a:latin typeface="Arial"/>
                <a:ea typeface="+mn-ea"/>
                <a:cs typeface="Arial"/>
              </a:rPr>
              <a:t>Consulte las instrucciones de la impresora para imprimir páginas a doble cara.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sz="1100" b="1" i="1" baseline="0">
                <a:latin typeface="Arial"/>
                <a:ea typeface="+mn-ea"/>
                <a:cs typeface="Arial"/>
              </a:rPr>
              <a:t>Para cambiar imágenes de esta dispositiva, seleccione una imagen y elimínela. A continuación haga clic en el icono Imágenes del marcador de posición e inserte su imagen.</a:t>
            </a: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2" hasCustomPrompt="1"/>
          </p:nvPr>
        </p:nvSpPr>
        <p:spPr>
          <a:xfrm>
            <a:off x="7028349" y="3763880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[Company Name]</a:t>
            </a:r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33" hasCustomPrompt="1"/>
          </p:nvPr>
        </p:nvSpPr>
        <p:spPr>
          <a:xfrm>
            <a:off x="7028349" y="3908567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[Street Address]</a:t>
            </a:r>
          </a:p>
        </p:txBody>
      </p:sp>
      <p:sp>
        <p:nvSpPr>
          <p:cNvPr id="47" name="Text Placeholder 9"/>
          <p:cNvSpPr>
            <a:spLocks noGrp="1"/>
          </p:cNvSpPr>
          <p:nvPr>
            <p:ph type="body" sz="quarter" idx="34" hasCustomPrompt="1"/>
          </p:nvPr>
        </p:nvSpPr>
        <p:spPr>
          <a:xfrm>
            <a:off x="7028349" y="4053254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[City, ST  ZIP Code]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7028349" y="4197941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[Telephone]</a:t>
            </a:r>
          </a:p>
        </p:txBody>
      </p:sp>
      <p:sp>
        <p:nvSpPr>
          <p:cNvPr id="49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7028349" y="4342627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[Email Address]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7028349" y="4553060"/>
            <a:ext cx="2572851" cy="13716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0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[Web Address]</a:t>
            </a:r>
          </a:p>
        </p:txBody>
      </p:sp>
    </p:spTree>
    <p:extLst>
      <p:ext uri="{BB962C8B-B14F-4D97-AF65-F5344CB8AC3E}">
        <p14:creationId xmlns:p14="http://schemas.microsoft.com/office/powerpoint/2010/main" val="2394310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0" pos="288">
          <p15:clr>
            <a:srgbClr val="FBAE40"/>
          </p15:clr>
        </p15:guide>
        <p15:guide id="3" pos="6048">
          <p15:clr>
            <a:srgbClr val="FBAE40"/>
          </p15:clr>
        </p15:guide>
        <p15:guide id="4" pos="2136">
          <p15:clr>
            <a:srgbClr val="A4A3A4"/>
          </p15:clr>
        </p15:guide>
        <p15:guide id="5" pos="4272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7E35-61C9-471C-870E-2CE47EA24035}" type="datetimeFigureOut">
              <a:rPr lang="es-ES"/>
              <a:t>09/06/2015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6ED2-EF9B-4B9B-9B58-09E1C1CBDE09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46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exto 1"/>
          <p:cNvSpPr>
            <a:spLocks noGrp="1"/>
          </p:cNvSpPr>
          <p:nvPr>
            <p:ph type="body" sz="quarter" idx="10"/>
          </p:nvPr>
        </p:nvSpPr>
        <p:spPr>
          <a:xfrm>
            <a:off x="777239" y="665530"/>
            <a:ext cx="1932311" cy="1517413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buNone/>
            </a:pPr>
            <a:r>
              <a:rPr lang="es-ES" dirty="0" smtClean="0"/>
              <a:t>Este es un lugar ideal para una declaración de objetivos fundamentales</a:t>
            </a:r>
            <a:endParaRPr lang="es-ES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sz="quarter" idx="11"/>
          </p:nvPr>
        </p:nvSpPr>
        <p:spPr>
          <a:xfrm>
            <a:off x="777240" y="2302840"/>
            <a:ext cx="1932310" cy="4417999"/>
          </a:xfrm>
        </p:spPr>
        <p:txBody>
          <a:bodyPr/>
          <a:lstStyle/>
          <a:p>
            <a:pPr marL="0" indent="0" algn="l" defTabSz="1005840">
              <a:lnSpc>
                <a:spcPct val="105000"/>
              </a:lnSpc>
              <a:spcBef>
                <a:spcPts val="1100"/>
              </a:spcBef>
              <a:buNone/>
            </a:pPr>
            <a:r>
              <a:rPr lang="es-ES" dirty="0" smtClean="0"/>
              <a:t>Puede usar este atractivo folleto profesional tal como está o personalizarlo.</a:t>
            </a:r>
          </a:p>
          <a:p>
            <a:pPr marL="0" indent="0" algn="l" defTabSz="1005840">
              <a:lnSpc>
                <a:spcPct val="105000"/>
              </a:lnSpc>
              <a:spcBef>
                <a:spcPts val="1100"/>
              </a:spcBef>
              <a:buNone/>
            </a:pPr>
            <a:r>
              <a:rPr lang="es-ES" dirty="0" smtClean="0"/>
              <a:t>En la página siguiente hemos agregado varias sugerencias (como esta) que le ayudarán a comenzar.</a:t>
            </a:r>
          </a:p>
          <a:p>
            <a:pPr marL="0" indent="0" algn="l" defTabSz="1005840">
              <a:lnSpc>
                <a:spcPct val="105000"/>
              </a:lnSpc>
              <a:spcBef>
                <a:spcPts val="1100"/>
              </a:spcBef>
              <a:buNone/>
            </a:pPr>
            <a:r>
              <a:rPr lang="es-ES" dirty="0" smtClean="0"/>
              <a:t>(Por cierto, para reemplazar fotos en el folleto, seleccione una imagen y elimínela. A continuación haga clic en el icono Insertar imagen del marcador de posición para insertar su propia fotografía.)</a:t>
            </a:r>
            <a:endParaRPr lang="es-ES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 algn="l" defTabSz="1005840">
              <a:lnSpc>
                <a:spcPct val="95000"/>
              </a:lnSpc>
              <a:spcBef>
                <a:spcPts val="1100"/>
              </a:spcBef>
              <a:buNone/>
            </a:pPr>
            <a:r>
              <a:rPr lang="es-ES" dirty="0" smtClean="0"/>
              <a:t>Folleto de su compañía</a:t>
            </a:r>
            <a:endParaRPr lang="es-ES" dirty="0"/>
          </a:p>
        </p:txBody>
      </p:sp>
      <p:pic>
        <p:nvPicPr>
          <p:cNvPr id="13" name="Marcador de posición de imagen 12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3" r="20613"/>
          <a:stretch/>
        </p:blipFill>
        <p:spPr/>
      </p:pic>
      <p:sp>
        <p:nvSpPr>
          <p:cNvPr id="6" name="Marcador de posición de tex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Aquí iría bien una breve descripción del eslogan de su compañía</a:t>
            </a:r>
          </a:p>
        </p:txBody>
      </p:sp>
      <p:sp>
        <p:nvSpPr>
          <p:cNvPr id="7" name="Marcador de posición de texto 6"/>
          <p:cNvSpPr>
            <a:spLocks noGrp="1"/>
          </p:cNvSpPr>
          <p:nvPr>
            <p:ph type="body" sz="quarter" idx="15"/>
          </p:nvPr>
        </p:nvSpPr>
        <p:spPr>
          <a:xfrm rot="16200000">
            <a:off x="2686741" y="6222588"/>
            <a:ext cx="2011680" cy="171161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dirty="0" smtClean="0"/>
              <a:t>[Nombre de la compañía]</a:t>
            </a:r>
            <a:endParaRPr lang="es-ES" dirty="0"/>
          </a:p>
        </p:txBody>
      </p:sp>
      <p:sp>
        <p:nvSpPr>
          <p:cNvPr id="8" name="Marcador de posición de texto 7"/>
          <p:cNvSpPr>
            <a:spLocks noGrp="1"/>
          </p:cNvSpPr>
          <p:nvPr>
            <p:ph type="body" sz="quarter" idx="16"/>
          </p:nvPr>
        </p:nvSpPr>
        <p:spPr>
          <a:xfrm rot="16200000">
            <a:off x="2859180" y="6222588"/>
            <a:ext cx="2011680" cy="171161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dirty="0" smtClean="0"/>
              <a:t>[Dirección postal]</a:t>
            </a:r>
            <a:endParaRPr lang="es-ES" dirty="0"/>
          </a:p>
        </p:txBody>
      </p:sp>
      <p:sp>
        <p:nvSpPr>
          <p:cNvPr id="9" name="Marcador de posición de texto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dirty="0" smtClean="0"/>
              <a:t>[Ciudad, Código postal]</a:t>
            </a:r>
            <a:endParaRPr lang="es-ES" dirty="0"/>
          </a:p>
        </p:txBody>
      </p:sp>
      <p:sp>
        <p:nvSpPr>
          <p:cNvPr id="22" name="Marcador de posición de texto 2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s-ES" dirty="0"/>
              <a:t>Nom</a:t>
            </a:r>
            <a:r>
              <a:rPr lang="es-ES" dirty="0" smtClean="0"/>
              <a:t>bre del destinatario]</a:t>
            </a:r>
          </a:p>
          <a:p>
            <a:r>
              <a:rPr lang="es-ES" dirty="0" smtClean="0"/>
              <a:t>[Dirección]</a:t>
            </a:r>
          </a:p>
          <a:p>
            <a:r>
              <a:rPr lang="es-ES" dirty="0" smtClean="0"/>
              <a:t>[Ciudad, Código postal]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9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texto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dirty="0"/>
              <a:t>Hágalo suyo</a:t>
            </a:r>
          </a:p>
        </p:txBody>
      </p:sp>
      <p:sp>
        <p:nvSpPr>
          <p:cNvPr id="15" name="Marcador de posición de texto 14"/>
          <p:cNvSpPr>
            <a:spLocks noGrp="1"/>
          </p:cNvSpPr>
          <p:nvPr>
            <p:ph type="body" sz="quarter" idx="11"/>
          </p:nvPr>
        </p:nvSpPr>
        <p:spPr>
          <a:xfrm>
            <a:off x="457199" y="3624067"/>
            <a:ext cx="2834640" cy="85572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Si piensa que un documento con este aspecto es difícil de diseñar, reconsidere su postura y piénselo bien.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Los marcadores de posición de este folleto ya tienen el formato que necesita. Escriba su propio texto con un simple clic.</a:t>
            </a:r>
          </a:p>
        </p:txBody>
      </p:sp>
      <p:pic>
        <p:nvPicPr>
          <p:cNvPr id="2" name="Marcador de posición de imagen 1"/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7" t="3953" r="24717" b="14941"/>
          <a:stretch/>
        </p:blipFill>
        <p:spPr/>
      </p:pic>
      <p:sp>
        <p:nvSpPr>
          <p:cNvPr id="17" name="Marcador de posición de texto 16"/>
          <p:cNvSpPr>
            <a:spLocks noGrp="1"/>
          </p:cNvSpPr>
          <p:nvPr>
            <p:ph type="body" sz="quarter" idx="20"/>
          </p:nvPr>
        </p:nvSpPr>
        <p:spPr>
          <a:xfrm>
            <a:off x="457199" y="4549821"/>
            <a:ext cx="2834640" cy="145811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¿Qué incluiría en un folleto?</a:t>
            </a:r>
          </a:p>
        </p:txBody>
      </p:sp>
      <p:sp>
        <p:nvSpPr>
          <p:cNvPr id="18" name="Marcador de posición de texto 17"/>
          <p:cNvSpPr>
            <a:spLocks noGrp="1"/>
          </p:cNvSpPr>
          <p:nvPr>
            <p:ph type="body" sz="quarter" idx="21"/>
          </p:nvPr>
        </p:nvSpPr>
        <p:spPr>
          <a:xfrm>
            <a:off x="457199" y="4722992"/>
            <a:ext cx="2834640" cy="2420758"/>
          </a:xfrm>
        </p:spPr>
        <p:txBody>
          <a:bodyPr>
            <a:noAutofit/>
          </a:bodyPr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pc="-30" dirty="0"/>
              <a:t>Este lugar sería perfecto para la declaración de sus objetivos. Puede usar el lado derecho de la página para resumir qué aspectos le diferencian de los demás o destacar una breve descripción de una historia de éxito.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pc="-30" dirty="0"/>
              <a:t>(Y asegúrese de que selecciona fotografías que presuman de aquello que mejor sabe hacer su compañía. Las imágenes siempre deben impresionar.)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pc="-30" dirty="0"/>
              <a:t>Podría incluir una lista con viñetas de productos, de servicios o de los beneficios principales que supone trabajar con su compañía. O simplemente resumir los puntos más destacados en un par de párrafos muy concisos.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pc="-30" dirty="0"/>
              <a:t>No se olvide de incluir información específica sobre su oferta y sobre aquello que le diferencia de la competencia.</a:t>
            </a:r>
          </a:p>
        </p:txBody>
      </p:sp>
      <p:sp>
        <p:nvSpPr>
          <p:cNvPr id="12" name="Marcador de posición de texto 1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z="1100" b="0" i="0" dirty="0" smtClean="0">
                <a:solidFill>
                  <a:schemeClr val="bg1"/>
                </a:solidFill>
                <a:latin typeface="Verdana"/>
                <a:ea typeface="+mn-ea"/>
                <a:cs typeface="+mn-cs"/>
              </a:rPr>
              <a:t>“¡No sea tímido! ¡Muestre lo mejor de usted! Este es el lugar perfecto para rendirse un buen homenaje.”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z="1100" b="1" i="0" dirty="0" smtClean="0">
                <a:solidFill>
                  <a:schemeClr val="bg1"/>
                </a:solidFill>
                <a:latin typeface="Verdana"/>
                <a:ea typeface="+mn-ea"/>
                <a:cs typeface="+mn-cs"/>
              </a:rPr>
              <a:t>- </a:t>
            </a:r>
            <a:r>
              <a:rPr lang="es-ES" sz="1100" b="1" i="0" noProof="1" smtClean="0">
                <a:solidFill>
                  <a:schemeClr val="bg1"/>
                </a:solidFill>
                <a:latin typeface="Verdana"/>
                <a:ea typeface="+mn-ea"/>
                <a:cs typeface="+mn-cs"/>
              </a:rPr>
              <a:t>Annie</a:t>
            </a:r>
            <a:r>
              <a:rPr lang="es-ES" sz="1100" b="1" i="0" dirty="0" smtClean="0">
                <a:solidFill>
                  <a:schemeClr val="bg1"/>
                </a:solidFill>
                <a:latin typeface="Verdana"/>
                <a:ea typeface="+mn-ea"/>
                <a:cs typeface="+mn-cs"/>
              </a:rPr>
              <a:t> D., Charlotte, NC</a:t>
            </a:r>
            <a:endParaRPr lang="es-ES" sz="1100" b="1" i="0" dirty="0">
              <a:solidFill>
                <a:schemeClr val="bg1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19" name="Marcador de posición de texto 18"/>
          <p:cNvSpPr>
            <a:spLocks noGrp="1"/>
          </p:cNvSpPr>
          <p:nvPr>
            <p:ph type="body" sz="quarter" idx="23"/>
          </p:nvPr>
        </p:nvSpPr>
        <p:spPr>
          <a:xfrm>
            <a:off x="3665819" y="3624067"/>
            <a:ext cx="2834640" cy="1425239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Sabemos que podría estar hablando largo y tendido sobre las maravillas de su empresa. (Y no le culpamos por ello, ¡lo hace muy bien!)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Pero como debe ser claro y conciso, aquí tiene alguna sugerencia más de lo que podría incluir…</a:t>
            </a:r>
          </a:p>
        </p:txBody>
      </p:sp>
      <p:sp>
        <p:nvSpPr>
          <p:cNvPr id="20" name="Marcador de posición de texto 19"/>
          <p:cNvSpPr>
            <a:spLocks noGrp="1"/>
          </p:cNvSpPr>
          <p:nvPr>
            <p:ph type="body" sz="quarter" idx="24"/>
          </p:nvPr>
        </p:nvSpPr>
        <p:spPr>
          <a:xfrm>
            <a:off x="3665819" y="5433870"/>
            <a:ext cx="2834640" cy="143304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Puede probar con un resumen de ventajas competitivas a la izquierda y una breve historia de éxito de algún cliente o algún testimonio de elogio aquí en medio.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El lado derecho de esta página es perfecto para un resumen de los productos y servicios clave.</a:t>
            </a:r>
          </a:p>
        </p:txBody>
      </p:sp>
      <p:sp>
        <p:nvSpPr>
          <p:cNvPr id="21" name="Marcador de posición de texto 20"/>
          <p:cNvSpPr>
            <a:spLocks noGrp="1"/>
          </p:cNvSpPr>
          <p:nvPr>
            <p:ph type="body" sz="quarter" idx="25"/>
          </p:nvPr>
        </p:nvSpPr>
        <p:spPr>
          <a:xfrm>
            <a:off x="3665819" y="4912188"/>
            <a:ext cx="2834641" cy="521681"/>
          </a:xfrm>
        </p:spPr>
        <p:txBody>
          <a:bodyPr/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sz="1500" b="0" i="0" dirty="0" smtClean="0">
                <a:solidFill>
                  <a:srgbClr val="74CBC8"/>
                </a:solidFill>
                <a:latin typeface="Verdana"/>
                <a:ea typeface="+mn-ea"/>
                <a:cs typeface="+mn-cs"/>
              </a:rPr>
              <a:t>Céntrese en lo que mejor sabe hacer</a:t>
            </a:r>
            <a:endParaRPr lang="es-ES" sz="1500" b="0" i="0" dirty="0">
              <a:solidFill>
                <a:srgbClr val="74CBC8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2" name="Marcador de posición de texto 2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Nuestros productos y servicios</a:t>
            </a:r>
          </a:p>
        </p:txBody>
      </p:sp>
      <p:sp>
        <p:nvSpPr>
          <p:cNvPr id="23" name="Marcador de posición de texto 2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Este es el lugar para su </a:t>
            </a:r>
            <a:r>
              <a:rPr lang="es-ES" dirty="0" smtClean="0"/>
              <a:t>“discurso </a:t>
            </a:r>
            <a:r>
              <a:rPr lang="es-ES" dirty="0"/>
              <a:t>de </a:t>
            </a:r>
            <a:r>
              <a:rPr lang="es-ES" dirty="0" smtClean="0"/>
              <a:t>ascensor”. </a:t>
            </a:r>
            <a:r>
              <a:rPr lang="es-ES" dirty="0"/>
              <a:t>Si solo tuviera unos segundos para hablar a alguien sobre sus productos o servicios, ¿qué le diría?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es-ES" dirty="0" smtClean="0"/>
          </a:p>
        </p:txBody>
      </p:sp>
      <p:sp>
        <p:nvSpPr>
          <p:cNvPr id="24" name="Marcador de posición de texto 2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Clientes clave</a:t>
            </a:r>
          </a:p>
        </p:txBody>
      </p:sp>
      <p:sp>
        <p:nvSpPr>
          <p:cNvPr id="25" name="Marcador de posición de texto 2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Quizás le interese mencionar algunos de sus clientes más notables aquí:</a:t>
            </a:r>
          </a:p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endParaRPr lang="es-ES" dirty="0" smtClean="0"/>
          </a:p>
        </p:txBody>
      </p:sp>
      <p:sp>
        <p:nvSpPr>
          <p:cNvPr id="26" name="Marcador de posición de texto 25"/>
          <p:cNvSpPr>
            <a:spLocks noGrp="1"/>
          </p:cNvSpPr>
          <p:nvPr>
            <p:ph type="body" sz="quarter" idx="30"/>
          </p:nvPr>
        </p:nvSpPr>
        <p:spPr>
          <a:xfrm>
            <a:off x="7028348" y="3470172"/>
            <a:ext cx="3100742" cy="293708"/>
          </a:xfrm>
        </p:spPr>
        <p:txBody>
          <a:bodyPr>
            <a:noAutofit/>
          </a:bodyPr>
          <a:lstStyle/>
          <a:p>
            <a:pPr marL="0" indent="0" algn="l" defTabSz="1005840">
              <a:lnSpc>
                <a:spcPct val="100000"/>
              </a:lnSpc>
              <a:spcBef>
                <a:spcPts val="1100"/>
              </a:spcBef>
              <a:buNone/>
            </a:pPr>
            <a:r>
              <a:rPr lang="es-ES" sz="1500" b="0" i="0" spc="-30" dirty="0" smtClean="0">
                <a:solidFill>
                  <a:srgbClr val="74CBC8"/>
                </a:solidFill>
                <a:latin typeface="Verdana"/>
                <a:ea typeface="+mn-ea"/>
                <a:cs typeface="+mn-cs"/>
              </a:rPr>
              <a:t>Póngase en contacto con nosotros</a:t>
            </a:r>
            <a:endParaRPr lang="es-ES" sz="1500" b="0" i="0" spc="-30" dirty="0">
              <a:solidFill>
                <a:srgbClr val="74CBC8"/>
              </a:solidFill>
              <a:latin typeface="Verdana"/>
              <a:ea typeface="+mn-ea"/>
              <a:cs typeface="+mn-cs"/>
            </a:endParaRPr>
          </a:p>
        </p:txBody>
      </p:sp>
      <p:sp>
        <p:nvSpPr>
          <p:cNvPr id="27" name="Marcador de posición de texto 26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s-ES" dirty="0"/>
              <a:t>Compañía muy importante</a:t>
            </a:r>
          </a:p>
          <a:p>
            <a:r>
              <a:rPr lang="es-ES" dirty="0"/>
              <a:t>Compañía muy conocida</a:t>
            </a:r>
          </a:p>
          <a:p>
            <a:r>
              <a:rPr lang="es-ES" dirty="0"/>
              <a:t>Compañía muy notable</a:t>
            </a:r>
          </a:p>
        </p:txBody>
      </p:sp>
      <p:sp>
        <p:nvSpPr>
          <p:cNvPr id="33" name="Marcador de posición de texto 32"/>
          <p:cNvSpPr>
            <a:spLocks noGrp="1"/>
          </p:cNvSpPr>
          <p:nvPr>
            <p:ph type="body" sz="quarter" idx="32"/>
          </p:nvPr>
        </p:nvSpPr>
        <p:spPr>
          <a:xfrm>
            <a:off x="7028349" y="4014536"/>
            <a:ext cx="2572851" cy="13716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buNone/>
            </a:pPr>
            <a:r>
              <a:rPr lang="es-ES" dirty="0"/>
              <a:t>[Nombre de la compañía]</a:t>
            </a:r>
          </a:p>
        </p:txBody>
      </p:sp>
      <p:sp>
        <p:nvSpPr>
          <p:cNvPr id="34" name="Marcador de posición de texto 33"/>
          <p:cNvSpPr>
            <a:spLocks noGrp="1"/>
          </p:cNvSpPr>
          <p:nvPr>
            <p:ph type="body" sz="quarter" idx="33"/>
          </p:nvPr>
        </p:nvSpPr>
        <p:spPr>
          <a:xfrm>
            <a:off x="7028349" y="4159223"/>
            <a:ext cx="2572851" cy="13716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[Dirección postal]</a:t>
            </a:r>
          </a:p>
        </p:txBody>
      </p:sp>
      <p:sp>
        <p:nvSpPr>
          <p:cNvPr id="35" name="Marcador de posición de texto 34"/>
          <p:cNvSpPr>
            <a:spLocks noGrp="1"/>
          </p:cNvSpPr>
          <p:nvPr>
            <p:ph type="body" sz="quarter" idx="34"/>
          </p:nvPr>
        </p:nvSpPr>
        <p:spPr>
          <a:xfrm>
            <a:off x="7028349" y="4303910"/>
            <a:ext cx="2572851" cy="13716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[Ciudad, Código postal]</a:t>
            </a:r>
          </a:p>
        </p:txBody>
      </p:sp>
      <p:sp>
        <p:nvSpPr>
          <p:cNvPr id="36" name="Marcador de posición de texto 35"/>
          <p:cNvSpPr>
            <a:spLocks noGrp="1"/>
          </p:cNvSpPr>
          <p:nvPr>
            <p:ph type="body" sz="quarter" idx="35"/>
          </p:nvPr>
        </p:nvSpPr>
        <p:spPr>
          <a:xfrm>
            <a:off x="7028349" y="4448597"/>
            <a:ext cx="2572851" cy="137160"/>
          </a:xfrm>
        </p:spPr>
        <p:txBody>
          <a:bodyPr>
            <a:noAutofit/>
          </a:bodyPr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[Teléfono]</a:t>
            </a:r>
          </a:p>
        </p:txBody>
      </p:sp>
      <p:sp>
        <p:nvSpPr>
          <p:cNvPr id="37" name="Marcador de posición de texto 36"/>
          <p:cNvSpPr>
            <a:spLocks noGrp="1"/>
          </p:cNvSpPr>
          <p:nvPr>
            <p:ph type="body" sz="quarter" idx="36"/>
          </p:nvPr>
        </p:nvSpPr>
        <p:spPr>
          <a:xfrm>
            <a:off x="7028349" y="4593283"/>
            <a:ext cx="2572851" cy="13716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dirty="0"/>
              <a:t>[Dirección de correo electrónico]</a:t>
            </a:r>
          </a:p>
        </p:txBody>
      </p:sp>
      <p:sp>
        <p:nvSpPr>
          <p:cNvPr id="38" name="Marcador de posición de texto 37"/>
          <p:cNvSpPr>
            <a:spLocks noGrp="1"/>
          </p:cNvSpPr>
          <p:nvPr>
            <p:ph type="body" sz="quarter" idx="37"/>
          </p:nvPr>
        </p:nvSpPr>
        <p:spPr>
          <a:xfrm>
            <a:off x="7028349" y="4803716"/>
            <a:ext cx="2572851" cy="137160"/>
          </a:xfrm>
        </p:spPr>
        <p:txBody>
          <a:bodyPr/>
          <a:lstStyle/>
          <a:p>
            <a:pPr marL="0" indent="0" algn="l" defTabSz="1005840">
              <a:lnSpc>
                <a:spcPct val="114000"/>
              </a:lnSpc>
              <a:spcBef>
                <a:spcPts val="1100"/>
              </a:spcBef>
              <a:buNone/>
            </a:pPr>
            <a:r>
              <a:rPr lang="es-ES" sz="800" b="0" i="0" baseline="0" dirty="0" smtClean="0">
                <a:solidFill>
                  <a:srgbClr val="74CBC8"/>
                </a:solidFill>
                <a:latin typeface="Verdana"/>
                <a:ea typeface="+mn-ea"/>
                <a:cs typeface="+mn-cs"/>
              </a:rPr>
              <a:t>[Dirección web]</a:t>
            </a:r>
            <a:endParaRPr lang="es-ES" sz="800" b="0" i="0" baseline="0" dirty="0">
              <a:solidFill>
                <a:srgbClr val="74CBC8"/>
              </a:solidFill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31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ptico 2" id="{0B8A14FB-C96A-433D-AF33-EB83A8D04F44}" vid="{5F3915CC-92E2-49AA-9EFD-047D2C25589A}"/>
    </a:ext>
  </a:extLst>
</a:theme>
</file>

<file path=ppt/theme/theme2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1B58DB-4786-47F4-9D10-169C634413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519</Words>
  <Application>Microsoft Office PowerPoint</Application>
  <PresentationFormat>Personalizado</PresentationFormat>
  <Paragraphs>41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keywords/>
  <cp:lastModifiedBy>USER</cp:lastModifiedBy>
  <cp:revision>1</cp:revision>
  <dcterms:created xsi:type="dcterms:W3CDTF">2015-06-09T18:29:16Z</dcterms:created>
  <dcterms:modified xsi:type="dcterms:W3CDTF">2015-06-09T18:34:30Z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TC034171969991</vt:lpwstr>
  </property>
</Properties>
</file>