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template.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2"/>
  </p:sldMasterIdLst>
  <p:notesMasterIdLst>
    <p:notesMasterId r:id="rId5"/>
  </p:notesMasterIdLst>
  <p:handoutMasterIdLst>
    <p:handoutMasterId r:id="rId6"/>
  </p:handoutMasterIdLst>
  <p:sldIdLst>
    <p:sldId id="256" r:id="rId3"/>
    <p:sldId id="257" r:id="rId4"/>
  </p:sldIdLst>
  <p:sldSz cx="10058400" cy="77724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48" userDrawn="1">
          <p15:clr>
            <a:srgbClr val="A4A3A4"/>
          </p15:clr>
        </p15:guide>
        <p15:guide id="2" pos="31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92" d="100"/>
          <a:sy n="92" d="100"/>
        </p:scale>
        <p:origin x="66" y="144"/>
      </p:cViewPr>
      <p:guideLst>
        <p:guide orient="horz" pos="2448"/>
        <p:guide pos="3168"/>
      </p:guideLst>
    </p:cSldViewPr>
  </p:slideViewPr>
  <p:notesTextViewPr>
    <p:cViewPr>
      <p:scale>
        <a:sx n="3" d="2"/>
        <a:sy n="3" d="2"/>
      </p:scale>
      <p:origin x="0" y="0"/>
    </p:cViewPr>
  </p:notesTextViewPr>
  <p:notesViewPr>
    <p:cSldViewPr snapToGrid="0">
      <p:cViewPr varScale="1">
        <p:scale>
          <a:sx n="65" d="100"/>
          <a:sy n="65" d="100"/>
        </p:scale>
        <p:origin x="2784"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8D6FE3C-34D8-4B4B-9273-D907B0A3B964}" type="datetimeFigureOut">
              <a:rPr lang="en-US"/>
              <a:t>6/9/2015</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169A89D-734B-4FAD-B6E7-2B864E72E489}" type="slidenum">
              <a:rPr/>
              <a:t>‹Nº›</a:t>
            </a:fld>
            <a:endParaRPr/>
          </a:p>
        </p:txBody>
      </p:sp>
    </p:spTree>
    <p:extLst>
      <p:ext uri="{BB962C8B-B14F-4D97-AF65-F5344CB8AC3E}">
        <p14:creationId xmlns:p14="http://schemas.microsoft.com/office/powerpoint/2010/main" val="29192036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0FF5F4-5691-49AF-9E16-FB22826F7264}" type="datetimeFigureOut">
              <a:rPr lang="en-US"/>
              <a:t>6/9/2015</a:t>
            </a:fld>
            <a:endParaRPr/>
          </a:p>
        </p:txBody>
      </p:sp>
      <p:sp>
        <p:nvSpPr>
          <p:cNvPr id="4" name="Slide Image Placeholder 3"/>
          <p:cNvSpPr>
            <a:spLocks noGrp="1" noRot="1" noChangeAspect="1"/>
          </p:cNvSpPr>
          <p:nvPr>
            <p:ph type="sldImg" idx="2"/>
          </p:nvPr>
        </p:nvSpPr>
        <p:spPr>
          <a:xfrm>
            <a:off x="1431925" y="1143000"/>
            <a:ext cx="399415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52A89D7-7603-4ECB-ADF6-F6CF2BE4F401}" type="slidenum">
              <a:rPr/>
              <a:t>‹Nº›</a:t>
            </a:fld>
            <a:endParaRPr/>
          </a:p>
        </p:txBody>
      </p:sp>
    </p:spTree>
    <p:extLst>
      <p:ext uri="{BB962C8B-B14F-4D97-AF65-F5344CB8AC3E}">
        <p14:creationId xmlns:p14="http://schemas.microsoft.com/office/powerpoint/2010/main" val="29258489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ágina exterior">
    <p:spTree>
      <p:nvGrpSpPr>
        <p:cNvPr id="1" name=""/>
        <p:cNvGrpSpPr/>
        <p:nvPr/>
      </p:nvGrpSpPr>
      <p:grpSpPr>
        <a:xfrm>
          <a:off x="0" y="0"/>
          <a:ext cx="0" cy="0"/>
          <a:chOff x="0" y="0"/>
          <a:chExt cx="0" cy="0"/>
        </a:xfrm>
      </p:grpSpPr>
      <p:cxnSp>
        <p:nvCxnSpPr>
          <p:cNvPr id="3" name="Straight Connector 2"/>
          <p:cNvCxnSpPr/>
          <p:nvPr userDrawn="1"/>
        </p:nvCxnSpPr>
        <p:spPr>
          <a:xfrm>
            <a:off x="3291840" y="0"/>
            <a:ext cx="0" cy="7772400"/>
          </a:xfrm>
          <a:prstGeom prst="line">
            <a:avLst/>
          </a:prstGeom>
          <a:ln>
            <a:solidFill>
              <a:schemeClr val="bg1">
                <a:lumMod val="9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6675120" y="0"/>
            <a:ext cx="0" cy="7772400"/>
          </a:xfrm>
          <a:prstGeom prst="line">
            <a:avLst/>
          </a:prstGeom>
          <a:ln>
            <a:solidFill>
              <a:schemeClr val="bg1">
                <a:lumMod val="95000"/>
              </a:schemeClr>
            </a:solidFill>
            <a:prstDash val="dash"/>
          </a:ln>
        </p:spPr>
        <p:style>
          <a:lnRef idx="1">
            <a:schemeClr val="accent1"/>
          </a:lnRef>
          <a:fillRef idx="0">
            <a:schemeClr val="accent1"/>
          </a:fillRef>
          <a:effectRef idx="0">
            <a:schemeClr val="accent1"/>
          </a:effectRef>
          <a:fontRef idx="minor">
            <a:schemeClr val="tx1"/>
          </a:fontRef>
        </p:style>
      </p:cxnSp>
      <p:sp>
        <p:nvSpPr>
          <p:cNvPr id="4" name="Rectangle 3"/>
          <p:cNvSpPr/>
          <p:nvPr userDrawn="1"/>
        </p:nvSpPr>
        <p:spPr>
          <a:xfrm>
            <a:off x="457200" y="457200"/>
            <a:ext cx="2359152" cy="18288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userDrawn="1"/>
        </p:nvSpPr>
        <p:spPr>
          <a:xfrm>
            <a:off x="457200" y="6854395"/>
            <a:ext cx="2359152" cy="4572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userDrawn="1"/>
        </p:nvSpPr>
        <p:spPr>
          <a:xfrm>
            <a:off x="457200" y="4736592"/>
            <a:ext cx="2359152" cy="20756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a:p>
        </p:txBody>
      </p:sp>
      <p:sp>
        <p:nvSpPr>
          <p:cNvPr id="12" name="Picture Placeholder 11"/>
          <p:cNvSpPr>
            <a:spLocks noGrp="1"/>
          </p:cNvSpPr>
          <p:nvPr>
            <p:ph type="pic" sz="quarter" idx="10"/>
          </p:nvPr>
        </p:nvSpPr>
        <p:spPr>
          <a:xfrm>
            <a:off x="457200" y="685800"/>
            <a:ext cx="2359152" cy="4005072"/>
          </a:xfrm>
        </p:spPr>
        <p:txBody>
          <a:bodyPr tIns="1097280">
            <a:normAutofit/>
          </a:bodyPr>
          <a:lstStyle>
            <a:lvl1pPr marL="0" indent="0" algn="ctr">
              <a:buNone/>
              <a:defRPr sz="2000"/>
            </a:lvl1pPr>
          </a:lstStyle>
          <a:p>
            <a:r>
              <a:rPr lang="es-ES" smtClean="0"/>
              <a:t>Haga clic en el icono para agregar una imagen</a:t>
            </a:r>
            <a:endParaRPr/>
          </a:p>
        </p:txBody>
      </p:sp>
      <p:sp>
        <p:nvSpPr>
          <p:cNvPr id="13" name="Rectangle 12"/>
          <p:cNvSpPr/>
          <p:nvPr userDrawn="1"/>
        </p:nvSpPr>
        <p:spPr>
          <a:xfrm>
            <a:off x="3758184" y="457200"/>
            <a:ext cx="2450592" cy="1828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Rectangle 13"/>
          <p:cNvSpPr/>
          <p:nvPr userDrawn="1"/>
        </p:nvSpPr>
        <p:spPr bwMode="auto">
          <a:xfrm>
            <a:off x="3758184" y="6854395"/>
            <a:ext cx="2450592"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Picture Placeholder 11"/>
          <p:cNvSpPr>
            <a:spLocks noGrp="1"/>
          </p:cNvSpPr>
          <p:nvPr>
            <p:ph type="pic" sz="quarter" idx="11"/>
          </p:nvPr>
        </p:nvSpPr>
        <p:spPr>
          <a:xfrm>
            <a:off x="3758184" y="685800"/>
            <a:ext cx="2450592" cy="4005072"/>
          </a:xfrm>
        </p:spPr>
        <p:txBody>
          <a:bodyPr tIns="1097280">
            <a:normAutofit/>
          </a:bodyPr>
          <a:lstStyle>
            <a:lvl1pPr marL="0" indent="0" algn="ctr">
              <a:buNone/>
              <a:defRPr sz="2000"/>
            </a:lvl1pPr>
          </a:lstStyle>
          <a:p>
            <a:r>
              <a:rPr lang="es-ES" smtClean="0"/>
              <a:t>Haga clic en el icono para agregar una imagen</a:t>
            </a:r>
            <a:endParaRPr/>
          </a:p>
        </p:txBody>
      </p:sp>
      <p:sp>
        <p:nvSpPr>
          <p:cNvPr id="16" name="Rectangle 15"/>
          <p:cNvSpPr/>
          <p:nvPr userDrawn="1"/>
        </p:nvSpPr>
        <p:spPr>
          <a:xfrm>
            <a:off x="7141464" y="457200"/>
            <a:ext cx="2450592" cy="1828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7" name="Rectangle 16"/>
          <p:cNvSpPr/>
          <p:nvPr userDrawn="1"/>
        </p:nvSpPr>
        <p:spPr>
          <a:xfrm>
            <a:off x="7141465" y="6854395"/>
            <a:ext cx="2450592"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8" name="Picture Placeholder 11"/>
          <p:cNvSpPr>
            <a:spLocks noGrp="1"/>
          </p:cNvSpPr>
          <p:nvPr>
            <p:ph type="pic" sz="quarter" idx="12"/>
          </p:nvPr>
        </p:nvSpPr>
        <p:spPr>
          <a:xfrm>
            <a:off x="7141465" y="2084832"/>
            <a:ext cx="2450592" cy="4727448"/>
          </a:xfrm>
        </p:spPr>
        <p:txBody>
          <a:bodyPr tIns="1097280">
            <a:normAutofit/>
          </a:bodyPr>
          <a:lstStyle>
            <a:lvl1pPr marL="0" indent="0" algn="ctr">
              <a:buNone/>
              <a:defRPr sz="2000"/>
            </a:lvl1pPr>
          </a:lstStyle>
          <a:p>
            <a:r>
              <a:rPr lang="es-ES" smtClean="0"/>
              <a:t>Haga clic en el icono para agregar una imagen</a:t>
            </a:r>
            <a:endParaRPr/>
          </a:p>
        </p:txBody>
      </p:sp>
      <p:sp>
        <p:nvSpPr>
          <p:cNvPr id="20" name="Rectangle 19"/>
          <p:cNvSpPr/>
          <p:nvPr userDrawn="1"/>
        </p:nvSpPr>
        <p:spPr>
          <a:xfrm>
            <a:off x="7141464" y="1901952"/>
            <a:ext cx="2450592" cy="14630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2" name="Text Placeholder 21"/>
          <p:cNvSpPr>
            <a:spLocks noGrp="1"/>
          </p:cNvSpPr>
          <p:nvPr>
            <p:ph type="body" sz="quarter" idx="13" hasCustomPrompt="1"/>
          </p:nvPr>
        </p:nvSpPr>
        <p:spPr>
          <a:xfrm>
            <a:off x="7142163" y="639763"/>
            <a:ext cx="2449512" cy="1262062"/>
          </a:xfrm>
        </p:spPr>
        <p:txBody>
          <a:bodyPr anchor="ctr">
            <a:noAutofit/>
          </a:bodyPr>
          <a:lstStyle>
            <a:lvl1pPr marL="0" indent="0" algn="ctr">
              <a:lnSpc>
                <a:spcPct val="85000"/>
              </a:lnSpc>
              <a:spcBef>
                <a:spcPts val="0"/>
              </a:spcBef>
              <a:buNone/>
              <a:defRPr sz="3600">
                <a:solidFill>
                  <a:schemeClr val="tx2">
                    <a:lumMod val="65000"/>
                    <a:lumOff val="35000"/>
                  </a:schemeClr>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a:t>business</a:t>
            </a:r>
            <a:br>
              <a:rPr/>
            </a:br>
            <a:r>
              <a:rPr/>
              <a:t>name</a:t>
            </a:r>
          </a:p>
        </p:txBody>
      </p:sp>
      <p:sp>
        <p:nvSpPr>
          <p:cNvPr id="23" name="Text Placeholder 21"/>
          <p:cNvSpPr>
            <a:spLocks noGrp="1"/>
          </p:cNvSpPr>
          <p:nvPr>
            <p:ph type="body" sz="quarter" idx="14" hasCustomPrompt="1"/>
          </p:nvPr>
        </p:nvSpPr>
        <p:spPr>
          <a:xfrm>
            <a:off x="3758184" y="5148648"/>
            <a:ext cx="2449512" cy="266486"/>
          </a:xfrm>
        </p:spPr>
        <p:txBody>
          <a:bodyPr anchor="t">
            <a:noAutofit/>
          </a:bodyPr>
          <a:lstStyle>
            <a:lvl1pPr marL="0" indent="0" algn="ctr">
              <a:lnSpc>
                <a:spcPct val="85000"/>
              </a:lnSpc>
              <a:spcBef>
                <a:spcPts val="0"/>
              </a:spcBef>
              <a:buNone/>
              <a:defRPr sz="1600">
                <a:solidFill>
                  <a:schemeClr val="accent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a:t>business name</a:t>
            </a:r>
          </a:p>
        </p:txBody>
      </p:sp>
      <p:sp>
        <p:nvSpPr>
          <p:cNvPr id="24" name="Text Placeholder 21"/>
          <p:cNvSpPr>
            <a:spLocks noGrp="1"/>
          </p:cNvSpPr>
          <p:nvPr>
            <p:ph type="body" sz="quarter" idx="15" hasCustomPrompt="1"/>
          </p:nvPr>
        </p:nvSpPr>
        <p:spPr>
          <a:xfrm>
            <a:off x="3758184" y="5465711"/>
            <a:ext cx="2449512" cy="427881"/>
          </a:xfrm>
        </p:spPr>
        <p:txBody>
          <a:bodyPr anchor="t">
            <a:noAutofit/>
          </a:bodyPr>
          <a:lstStyle>
            <a:lvl1pPr marL="0" indent="0" algn="ctr">
              <a:lnSpc>
                <a:spcPct val="100000"/>
              </a:lnSpc>
              <a:spcBef>
                <a:spcPts val="0"/>
              </a:spcBef>
              <a:buNone/>
              <a:defRPr sz="1100">
                <a:solidFill>
                  <a:schemeClr val="tx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a:t>business address</a:t>
            </a:r>
          </a:p>
        </p:txBody>
      </p:sp>
      <p:sp>
        <p:nvSpPr>
          <p:cNvPr id="25" name="Text Placeholder 21"/>
          <p:cNvSpPr>
            <a:spLocks noGrp="1"/>
          </p:cNvSpPr>
          <p:nvPr>
            <p:ph type="body" sz="quarter" idx="16" hasCustomPrompt="1"/>
          </p:nvPr>
        </p:nvSpPr>
        <p:spPr>
          <a:xfrm>
            <a:off x="3758184" y="5910688"/>
            <a:ext cx="2449512" cy="185965"/>
          </a:xfrm>
        </p:spPr>
        <p:txBody>
          <a:bodyPr anchor="ctr">
            <a:noAutofit/>
          </a:bodyPr>
          <a:lstStyle>
            <a:lvl1pPr marL="0" indent="0" algn="ctr">
              <a:lnSpc>
                <a:spcPct val="100000"/>
              </a:lnSpc>
              <a:spcBef>
                <a:spcPts val="0"/>
              </a:spcBef>
              <a:buNone/>
              <a:defRPr sz="1100">
                <a:solidFill>
                  <a:schemeClr val="tx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a:t>phone</a:t>
            </a:r>
          </a:p>
        </p:txBody>
      </p:sp>
      <p:sp>
        <p:nvSpPr>
          <p:cNvPr id="26" name="Text Placeholder 21"/>
          <p:cNvSpPr>
            <a:spLocks noGrp="1"/>
          </p:cNvSpPr>
          <p:nvPr>
            <p:ph type="body" sz="quarter" idx="17" hasCustomPrompt="1"/>
          </p:nvPr>
        </p:nvSpPr>
        <p:spPr>
          <a:xfrm>
            <a:off x="3758184" y="6155974"/>
            <a:ext cx="2449512" cy="185965"/>
          </a:xfrm>
        </p:spPr>
        <p:txBody>
          <a:bodyPr anchor="ctr">
            <a:noAutofit/>
          </a:bodyPr>
          <a:lstStyle>
            <a:lvl1pPr marL="0" indent="0" algn="ctr">
              <a:lnSpc>
                <a:spcPct val="100000"/>
              </a:lnSpc>
              <a:spcBef>
                <a:spcPts val="0"/>
              </a:spcBef>
              <a:buNone/>
              <a:defRPr sz="1100">
                <a:solidFill>
                  <a:schemeClr val="tx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a:t>email</a:t>
            </a:r>
          </a:p>
        </p:txBody>
      </p:sp>
      <p:sp>
        <p:nvSpPr>
          <p:cNvPr id="27" name="Text Placeholder 21"/>
          <p:cNvSpPr>
            <a:spLocks noGrp="1"/>
          </p:cNvSpPr>
          <p:nvPr>
            <p:ph type="body" sz="quarter" idx="18" hasCustomPrompt="1"/>
          </p:nvPr>
        </p:nvSpPr>
        <p:spPr>
          <a:xfrm>
            <a:off x="3758184" y="6854395"/>
            <a:ext cx="2449512" cy="448347"/>
          </a:xfrm>
        </p:spPr>
        <p:txBody>
          <a:bodyPr anchor="ctr">
            <a:noAutofit/>
          </a:bodyPr>
          <a:lstStyle>
            <a:lvl1pPr marL="0" indent="0" algn="ctr">
              <a:lnSpc>
                <a:spcPct val="100000"/>
              </a:lnSpc>
              <a:spcBef>
                <a:spcPts val="0"/>
              </a:spcBef>
              <a:buNone/>
              <a:defRPr sz="1100">
                <a:solidFill>
                  <a:schemeClr val="bg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a:t>website URL</a:t>
            </a:r>
          </a:p>
        </p:txBody>
      </p:sp>
      <p:sp>
        <p:nvSpPr>
          <p:cNvPr id="28" name="Text Placeholder 21"/>
          <p:cNvSpPr>
            <a:spLocks noGrp="1"/>
          </p:cNvSpPr>
          <p:nvPr>
            <p:ph type="body" sz="quarter" idx="19" hasCustomPrompt="1"/>
          </p:nvPr>
        </p:nvSpPr>
        <p:spPr>
          <a:xfrm>
            <a:off x="457200" y="4736592"/>
            <a:ext cx="2359152" cy="2075688"/>
          </a:xfrm>
        </p:spPr>
        <p:txBody>
          <a:bodyPr lIns="182880" rIns="182880" anchor="ctr">
            <a:noAutofit/>
          </a:bodyPr>
          <a:lstStyle>
            <a:lvl1pPr marL="0" indent="0" algn="l">
              <a:lnSpc>
                <a:spcPct val="130000"/>
              </a:lnSpc>
              <a:spcBef>
                <a:spcPts val="0"/>
              </a:spcBef>
              <a:buNone/>
              <a:defRPr sz="1100">
                <a:solidFill>
                  <a:schemeClr val="bg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a:t>Click to add text</a:t>
            </a:r>
          </a:p>
        </p:txBody>
      </p:sp>
      <p:sp>
        <p:nvSpPr>
          <p:cNvPr id="31" name="Rectangle 30"/>
          <p:cNvSpPr/>
          <p:nvPr userDrawn="1"/>
        </p:nvSpPr>
        <p:spPr>
          <a:xfrm>
            <a:off x="10287000" y="0"/>
            <a:ext cx="1898374" cy="776785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defTabSz="914400">
              <a:spcBef>
                <a:spcPts val="1200"/>
              </a:spcBef>
              <a:buNone/>
            </a:pPr>
            <a:r>
              <a:rPr lang="es-ES" sz="1600" kern="1200" noProof="1" smtClean="0">
                <a:solidFill>
                  <a:prstClr val="white">
                    <a:lumMod val="50000"/>
                  </a:prstClr>
                </a:solidFill>
                <a:latin typeface="Calibri Light" panose="020F0302020204030204" pitchFamily="34" charset="0"/>
                <a:ea typeface="+mn-ea"/>
                <a:cs typeface="Calibri" panose="020F0502020204030204" pitchFamily="34" charset="0"/>
              </a:rPr>
              <a:t>Imprimir:</a:t>
            </a:r>
          </a:p>
          <a:p>
            <a:pPr algn="l" defTabSz="914400">
              <a:spcBef>
                <a:spcPts val="300"/>
              </a:spcBef>
              <a:buNone/>
            </a:pPr>
            <a:r>
              <a:rPr lang="es-ES" sz="1000" kern="1200" baseline="0" noProof="1" smtClean="0">
                <a:solidFill>
                  <a:prstClr val="white">
                    <a:lumMod val="50000"/>
                  </a:prstClr>
                </a:solidFill>
                <a:latin typeface="Calibri Light" panose="020F0302020204030204" pitchFamily="34" charset="0"/>
                <a:ea typeface="+mn-ea"/>
                <a:cs typeface="Calibri" panose="020F0502020204030204" pitchFamily="34" charset="0"/>
              </a:rPr>
              <a:t>Es posible que su impresora no imprima del mismo modo que lo hacen las nuestras, por lo que debe asegurarse de realizar varias impresiones de prueba. Si el contenido no se alinea del todo bien, pruebe con la configuración Ajustar al tamaño del papel. Se encuentra en el cuadro de diálogo Imprimir; solo tiene que hacer clic en Diapositivas de página completa para acceder.</a:t>
            </a:r>
          </a:p>
          <a:p>
            <a:pPr algn="l" defTabSz="914400">
              <a:spcBef>
                <a:spcPts val="1200"/>
              </a:spcBef>
              <a:buNone/>
            </a:pPr>
            <a:r>
              <a:rPr lang="es-ES" sz="1000" kern="1200" noProof="1" smtClean="0">
                <a:solidFill>
                  <a:prstClr val="white">
                    <a:lumMod val="50000"/>
                  </a:prstClr>
                </a:solidFill>
                <a:latin typeface="Calibri Light" panose="020F0302020204030204" pitchFamily="34" charset="0"/>
                <a:ea typeface="+mn-ea"/>
                <a:cs typeface="Calibri" panose="020F0502020204030204" pitchFamily="34" charset="0"/>
              </a:rPr>
              <a:t>¿Ha observado que hemos incluido las líneas de pliegue para facilitarle la tarea? Son muy tenues, pero si prefiere que no aparezcan en su folleto, haga clic en Ver, Patrón de diapositivas y elimínelas antes de imprimir</a:t>
            </a:r>
            <a:r>
              <a:rPr lang="es-ES" sz="1000" b="0" i="0" noProof="1" smtClean="0">
                <a:latin typeface="Calibri Light"/>
                <a:ea typeface="+mn-ea"/>
                <a:cs typeface="Calibri"/>
              </a:rPr>
              <a:t>.</a:t>
            </a:r>
          </a:p>
          <a:p>
            <a:pPr algn="l" defTabSz="914400">
              <a:spcBef>
                <a:spcPts val="1200"/>
              </a:spcBef>
              <a:buNone/>
            </a:pPr>
            <a:r>
              <a:rPr lang="es-ES" sz="1600" kern="1200" noProof="1" smtClean="0">
                <a:solidFill>
                  <a:prstClr val="white">
                    <a:lumMod val="50000"/>
                  </a:prstClr>
                </a:solidFill>
                <a:latin typeface="Calibri Light" panose="020F0302020204030204" pitchFamily="34" charset="0"/>
                <a:ea typeface="+mn-ea"/>
                <a:cs typeface="Calibri" panose="020F0502020204030204" pitchFamily="34" charset="0"/>
              </a:rPr>
              <a:t>Personalización del contenido:</a:t>
            </a:r>
          </a:p>
          <a:p>
            <a:pPr algn="l" defTabSz="914400">
              <a:spcBef>
                <a:spcPts val="300"/>
              </a:spcBef>
              <a:buNone/>
            </a:pPr>
            <a:r>
              <a:rPr lang="es-ES" sz="1000" kern="1200" noProof="1" smtClean="0">
                <a:solidFill>
                  <a:prstClr val="white">
                    <a:lumMod val="50000"/>
                  </a:prstClr>
                </a:solidFill>
                <a:latin typeface="Calibri Light" panose="020F0302020204030204" pitchFamily="34" charset="0"/>
                <a:ea typeface="+mn-ea"/>
                <a:cs typeface="Calibri" panose="020F0502020204030204" pitchFamily="34" charset="0"/>
              </a:rPr>
              <a:t>Ya hemos dado formato a los marcadores de posición de este folleto para facilitarle el trabajo. Si desea agregar o quitar viñetas del texto, solo tiene que hacer clic en el botón Viñetas en la pestaña Inicio.</a:t>
            </a:r>
          </a:p>
          <a:p>
            <a:pPr algn="l" defTabSz="914400">
              <a:spcBef>
                <a:spcPts val="1200"/>
              </a:spcBef>
              <a:buNone/>
            </a:pPr>
            <a:r>
              <a:rPr lang="es-ES" sz="1000" kern="1200" noProof="1" smtClean="0">
                <a:solidFill>
                  <a:prstClr val="white">
                    <a:lumMod val="50000"/>
                  </a:prstClr>
                </a:solidFill>
                <a:latin typeface="Calibri Light" panose="020F0302020204030204" pitchFamily="34" charset="0"/>
                <a:ea typeface="+mn-ea"/>
                <a:cs typeface="Calibri" panose="020F0502020204030204" pitchFamily="34" charset="0"/>
              </a:rPr>
              <a:t>Si necesita más marcadores de posición para títulos, subtítulos o texto, basta con hacer una copia del que necesite y arrastrarlo al lugar correcto. Las guías inteligentes de PowerPoint le ayudarán a alinearlo con el resto.</a:t>
            </a:r>
          </a:p>
          <a:p>
            <a:pPr algn="l" defTabSz="914400">
              <a:spcBef>
                <a:spcPts val="1200"/>
              </a:spcBef>
              <a:buNone/>
            </a:pPr>
            <a:r>
              <a:rPr lang="es-ES" sz="1000" kern="1200" noProof="1" smtClean="0">
                <a:solidFill>
                  <a:prstClr val="white">
                    <a:lumMod val="50000"/>
                  </a:prstClr>
                </a:solidFill>
                <a:latin typeface="Calibri Light" panose="020F0302020204030204" pitchFamily="34" charset="0"/>
                <a:ea typeface="+mn-ea"/>
                <a:cs typeface="Calibri" panose="020F0502020204030204" pitchFamily="34" charset="0"/>
              </a:rPr>
              <a:t>¿Desea utilizar sus propias imágenes en vez de las nuestras? No pasa nada. Haga clic en una imagen, pulse la tecla Suprimir y, a continuación, haga clic en el icono para agregar una imagen.</a:t>
            </a:r>
            <a:endParaRPr lang="es-ES" sz="1000" kern="1200" noProof="1">
              <a:solidFill>
                <a:prstClr val="white">
                  <a:lumMod val="50000"/>
                </a:prstClr>
              </a:solidFill>
              <a:latin typeface="Calibri Light" panose="020F0302020204030204" pitchFamily="34" charset="0"/>
              <a:ea typeface="+mn-ea"/>
              <a:cs typeface="Calibri" panose="020F0502020204030204" pitchFamily="34" charset="0"/>
            </a:endParaRPr>
          </a:p>
        </p:txBody>
      </p:sp>
    </p:spTree>
    <p:extLst>
      <p:ext uri="{BB962C8B-B14F-4D97-AF65-F5344CB8AC3E}">
        <p14:creationId xmlns:p14="http://schemas.microsoft.com/office/powerpoint/2010/main" val="5863192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ágina interior">
    <p:spTree>
      <p:nvGrpSpPr>
        <p:cNvPr id="1" name=""/>
        <p:cNvGrpSpPr/>
        <p:nvPr/>
      </p:nvGrpSpPr>
      <p:grpSpPr>
        <a:xfrm>
          <a:off x="0" y="0"/>
          <a:ext cx="0" cy="0"/>
          <a:chOff x="0" y="0"/>
          <a:chExt cx="0" cy="0"/>
        </a:xfrm>
      </p:grpSpPr>
      <p:cxnSp>
        <p:nvCxnSpPr>
          <p:cNvPr id="8" name="Straight Connector 7"/>
          <p:cNvCxnSpPr/>
          <p:nvPr userDrawn="1"/>
        </p:nvCxnSpPr>
        <p:spPr>
          <a:xfrm>
            <a:off x="6766560" y="0"/>
            <a:ext cx="0" cy="7772400"/>
          </a:xfrm>
          <a:prstGeom prst="line">
            <a:avLst/>
          </a:prstGeom>
          <a:ln>
            <a:solidFill>
              <a:schemeClr val="bg1">
                <a:lumMod val="95000"/>
              </a:schemeClr>
            </a:solidFill>
            <a:prstDash val="dash"/>
          </a:ln>
        </p:spPr>
        <p:style>
          <a:lnRef idx="1">
            <a:schemeClr val="accent1"/>
          </a:lnRef>
          <a:fillRef idx="0">
            <a:schemeClr val="accent1"/>
          </a:fillRef>
          <a:effectRef idx="0">
            <a:schemeClr val="accent1"/>
          </a:effectRef>
          <a:fontRef idx="minor">
            <a:schemeClr val="tx1"/>
          </a:fontRef>
        </p:style>
      </p:cxnSp>
      <p:sp>
        <p:nvSpPr>
          <p:cNvPr id="32" name="Rectangle 31"/>
          <p:cNvSpPr/>
          <p:nvPr userDrawn="1"/>
        </p:nvSpPr>
        <p:spPr>
          <a:xfrm>
            <a:off x="3849624" y="685800"/>
            <a:ext cx="2450592" cy="3950392"/>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9" name="Straight Connector 2"/>
          <p:cNvCxnSpPr/>
          <p:nvPr userDrawn="1"/>
        </p:nvCxnSpPr>
        <p:spPr>
          <a:xfrm>
            <a:off x="3383280" y="0"/>
            <a:ext cx="0" cy="7772400"/>
          </a:xfrm>
          <a:prstGeom prst="line">
            <a:avLst/>
          </a:prstGeom>
          <a:ln>
            <a:solidFill>
              <a:schemeClr val="bg1">
                <a:lumMod val="95000"/>
              </a:schemeClr>
            </a:solidFill>
            <a:prstDash val="dash"/>
          </a:ln>
        </p:spPr>
        <p:style>
          <a:lnRef idx="1">
            <a:schemeClr val="accent1"/>
          </a:lnRef>
          <a:fillRef idx="0">
            <a:schemeClr val="accent1"/>
          </a:fillRef>
          <a:effectRef idx="0">
            <a:schemeClr val="accent1"/>
          </a:effectRef>
          <a:fontRef idx="minor">
            <a:schemeClr val="tx1"/>
          </a:fontRef>
        </p:style>
      </p:cxnSp>
      <p:sp>
        <p:nvSpPr>
          <p:cNvPr id="4" name="Rectangle 3"/>
          <p:cNvSpPr/>
          <p:nvPr userDrawn="1"/>
        </p:nvSpPr>
        <p:spPr>
          <a:xfrm>
            <a:off x="457200" y="457200"/>
            <a:ext cx="2450592" cy="1828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userDrawn="1"/>
        </p:nvSpPr>
        <p:spPr>
          <a:xfrm>
            <a:off x="457200" y="6854395"/>
            <a:ext cx="2450592"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Picture Placeholder 11"/>
          <p:cNvSpPr>
            <a:spLocks noGrp="1"/>
          </p:cNvSpPr>
          <p:nvPr>
            <p:ph type="pic" sz="quarter" idx="10"/>
          </p:nvPr>
        </p:nvSpPr>
        <p:spPr>
          <a:xfrm>
            <a:off x="457200" y="685800"/>
            <a:ext cx="2450592" cy="2276856"/>
          </a:xfrm>
        </p:spPr>
        <p:txBody>
          <a:bodyPr tIns="457200">
            <a:normAutofit/>
          </a:bodyPr>
          <a:lstStyle>
            <a:lvl1pPr marL="0" indent="0" algn="ctr">
              <a:buNone/>
              <a:defRPr sz="2000"/>
            </a:lvl1pPr>
          </a:lstStyle>
          <a:p>
            <a:r>
              <a:rPr lang="es-ES" smtClean="0"/>
              <a:t>Haga clic en el icono para agregar una imagen</a:t>
            </a:r>
            <a:endParaRPr/>
          </a:p>
        </p:txBody>
      </p:sp>
      <p:sp>
        <p:nvSpPr>
          <p:cNvPr id="13" name="Rectangle 12"/>
          <p:cNvSpPr/>
          <p:nvPr userDrawn="1"/>
        </p:nvSpPr>
        <p:spPr>
          <a:xfrm>
            <a:off x="3849624" y="457200"/>
            <a:ext cx="2450592" cy="18288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Rectangle 13"/>
          <p:cNvSpPr/>
          <p:nvPr userDrawn="1"/>
        </p:nvSpPr>
        <p:spPr>
          <a:xfrm>
            <a:off x="3849624" y="6854395"/>
            <a:ext cx="2450592" cy="457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Rectangle 15"/>
          <p:cNvSpPr/>
          <p:nvPr userDrawn="1"/>
        </p:nvSpPr>
        <p:spPr>
          <a:xfrm>
            <a:off x="7232904" y="457200"/>
            <a:ext cx="2359152" cy="1828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7" name="Rectangle 16"/>
          <p:cNvSpPr/>
          <p:nvPr userDrawn="1"/>
        </p:nvSpPr>
        <p:spPr>
          <a:xfrm>
            <a:off x="7232904" y="6854395"/>
            <a:ext cx="2359152"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1" name="Text Placeholder 21"/>
          <p:cNvSpPr>
            <a:spLocks noGrp="1"/>
          </p:cNvSpPr>
          <p:nvPr>
            <p:ph type="body" sz="quarter" idx="20" hasCustomPrompt="1"/>
          </p:nvPr>
        </p:nvSpPr>
        <p:spPr>
          <a:xfrm>
            <a:off x="457200" y="3004771"/>
            <a:ext cx="2450592" cy="662354"/>
          </a:xfrm>
        </p:spPr>
        <p:txBody>
          <a:bodyPr lIns="91440" rIns="91440" bIns="0" anchor="b">
            <a:noAutofit/>
          </a:bodyPr>
          <a:lstStyle>
            <a:lvl1pPr marL="0" indent="0" algn="l">
              <a:lnSpc>
                <a:spcPct val="114000"/>
              </a:lnSpc>
              <a:spcBef>
                <a:spcPts val="800"/>
              </a:spcBef>
              <a:buNone/>
              <a:defRPr sz="2000">
                <a:solidFill>
                  <a:schemeClr val="accent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a:t>Click to add text</a:t>
            </a:r>
          </a:p>
        </p:txBody>
      </p:sp>
      <p:sp>
        <p:nvSpPr>
          <p:cNvPr id="33" name="Text Placeholder 21"/>
          <p:cNvSpPr>
            <a:spLocks noGrp="1"/>
          </p:cNvSpPr>
          <p:nvPr>
            <p:ph type="body" sz="quarter" idx="21" hasCustomPrompt="1"/>
          </p:nvPr>
        </p:nvSpPr>
        <p:spPr>
          <a:xfrm>
            <a:off x="4114800" y="914400"/>
            <a:ext cx="1943100" cy="3352800"/>
          </a:xfrm>
        </p:spPr>
        <p:txBody>
          <a:bodyPr lIns="91440" tIns="91440" rIns="91440" bIns="91440" anchor="ctr">
            <a:noAutofit/>
          </a:bodyPr>
          <a:lstStyle>
            <a:lvl1pPr marL="0" indent="0" algn="l">
              <a:lnSpc>
                <a:spcPct val="130000"/>
              </a:lnSpc>
              <a:spcBef>
                <a:spcPts val="800"/>
              </a:spcBef>
              <a:buNone/>
              <a:defRPr sz="1600">
                <a:solidFill>
                  <a:schemeClr val="tx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a:t>Click to add text</a:t>
            </a:r>
          </a:p>
        </p:txBody>
      </p:sp>
      <p:sp>
        <p:nvSpPr>
          <p:cNvPr id="34" name="Picture Placeholder 11"/>
          <p:cNvSpPr>
            <a:spLocks noGrp="1"/>
          </p:cNvSpPr>
          <p:nvPr>
            <p:ph type="pic" sz="quarter" idx="22"/>
          </p:nvPr>
        </p:nvSpPr>
        <p:spPr>
          <a:xfrm>
            <a:off x="3849624" y="4690587"/>
            <a:ext cx="2450592" cy="2110626"/>
          </a:xfrm>
        </p:spPr>
        <p:txBody>
          <a:bodyPr tIns="457200">
            <a:normAutofit/>
          </a:bodyPr>
          <a:lstStyle>
            <a:lvl1pPr marL="0" indent="0" algn="ctr">
              <a:buNone/>
              <a:defRPr sz="2000"/>
            </a:lvl1pPr>
          </a:lstStyle>
          <a:p>
            <a:r>
              <a:rPr lang="es-ES" smtClean="0"/>
              <a:t>Haga clic en el icono para agregar una imagen</a:t>
            </a:r>
            <a:endParaRPr/>
          </a:p>
        </p:txBody>
      </p:sp>
      <p:sp>
        <p:nvSpPr>
          <p:cNvPr id="36" name="Text Placeholder 21"/>
          <p:cNvSpPr>
            <a:spLocks noGrp="1"/>
          </p:cNvSpPr>
          <p:nvPr>
            <p:ph type="body" sz="quarter" idx="24" hasCustomPrompt="1"/>
          </p:nvPr>
        </p:nvSpPr>
        <p:spPr>
          <a:xfrm>
            <a:off x="7235571" y="4636192"/>
            <a:ext cx="2359152" cy="237054"/>
          </a:xfrm>
        </p:spPr>
        <p:txBody>
          <a:bodyPr lIns="91440" rIns="91440" bIns="0" anchor="b">
            <a:noAutofit/>
          </a:bodyPr>
          <a:lstStyle>
            <a:lvl1pPr marL="0" indent="0" algn="l">
              <a:lnSpc>
                <a:spcPct val="114000"/>
              </a:lnSpc>
              <a:spcBef>
                <a:spcPts val="800"/>
              </a:spcBef>
              <a:buNone/>
              <a:defRPr sz="1200">
                <a:solidFill>
                  <a:schemeClr val="accent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a:t>Click to add text</a:t>
            </a:r>
          </a:p>
        </p:txBody>
      </p:sp>
      <p:sp>
        <p:nvSpPr>
          <p:cNvPr id="38" name="Text Placeholder 21"/>
          <p:cNvSpPr>
            <a:spLocks noGrp="1"/>
          </p:cNvSpPr>
          <p:nvPr>
            <p:ph type="body" sz="quarter" idx="26" hasCustomPrompt="1"/>
          </p:nvPr>
        </p:nvSpPr>
        <p:spPr>
          <a:xfrm>
            <a:off x="7235571" y="2854381"/>
            <a:ext cx="2359152" cy="237054"/>
          </a:xfrm>
        </p:spPr>
        <p:txBody>
          <a:bodyPr lIns="91440" rIns="91440" bIns="0" anchor="b">
            <a:noAutofit/>
          </a:bodyPr>
          <a:lstStyle>
            <a:lvl1pPr marL="0" indent="0" algn="l">
              <a:lnSpc>
                <a:spcPct val="114000"/>
              </a:lnSpc>
              <a:spcBef>
                <a:spcPts val="800"/>
              </a:spcBef>
              <a:buNone/>
              <a:defRPr sz="1200">
                <a:solidFill>
                  <a:schemeClr val="accent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a:t>Click to add text</a:t>
            </a:r>
          </a:p>
        </p:txBody>
      </p:sp>
      <p:sp>
        <p:nvSpPr>
          <p:cNvPr id="40" name="Text Placeholder 21"/>
          <p:cNvSpPr>
            <a:spLocks noGrp="1"/>
          </p:cNvSpPr>
          <p:nvPr>
            <p:ph type="body" sz="quarter" idx="28" hasCustomPrompt="1"/>
          </p:nvPr>
        </p:nvSpPr>
        <p:spPr>
          <a:xfrm>
            <a:off x="7235571" y="933388"/>
            <a:ext cx="2359152" cy="237054"/>
          </a:xfrm>
        </p:spPr>
        <p:txBody>
          <a:bodyPr lIns="91440" rIns="91440" bIns="0" anchor="b">
            <a:noAutofit/>
          </a:bodyPr>
          <a:lstStyle>
            <a:lvl1pPr marL="0" indent="0" algn="l">
              <a:lnSpc>
                <a:spcPct val="114000"/>
              </a:lnSpc>
              <a:spcBef>
                <a:spcPts val="800"/>
              </a:spcBef>
              <a:buNone/>
              <a:defRPr sz="1200">
                <a:solidFill>
                  <a:schemeClr val="accent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a:t>Click to add text</a:t>
            </a:r>
          </a:p>
        </p:txBody>
      </p:sp>
      <p:sp>
        <p:nvSpPr>
          <p:cNvPr id="43" name="Text Placeholder 21"/>
          <p:cNvSpPr>
            <a:spLocks noGrp="1"/>
          </p:cNvSpPr>
          <p:nvPr>
            <p:ph type="body" sz="quarter" idx="31" hasCustomPrompt="1"/>
          </p:nvPr>
        </p:nvSpPr>
        <p:spPr>
          <a:xfrm>
            <a:off x="457200" y="3704131"/>
            <a:ext cx="2450592" cy="3074219"/>
          </a:xfrm>
        </p:spPr>
        <p:txBody>
          <a:bodyPr lIns="91440" rIns="91440" anchor="t">
            <a:noAutofit/>
          </a:bodyPr>
          <a:lstStyle>
            <a:lvl1pPr marL="182880" indent="-182880" algn="l">
              <a:lnSpc>
                <a:spcPct val="100000"/>
              </a:lnSpc>
              <a:spcBef>
                <a:spcPts val="600"/>
              </a:spcBef>
              <a:spcAft>
                <a:spcPts val="0"/>
              </a:spcAft>
              <a:buFont typeface="Arial" panose="020B0604020202020204" pitchFamily="34" charset="0"/>
              <a:buChar char="•"/>
              <a:defRPr sz="900">
                <a:solidFill>
                  <a:schemeClr val="tx1"/>
                </a:solidFill>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rPr/>
              <a:t>Click to add text</a:t>
            </a:r>
          </a:p>
        </p:txBody>
      </p:sp>
      <p:sp>
        <p:nvSpPr>
          <p:cNvPr id="45" name="Text Placeholder 21"/>
          <p:cNvSpPr>
            <a:spLocks noGrp="1"/>
          </p:cNvSpPr>
          <p:nvPr>
            <p:ph type="body" sz="quarter" idx="33" hasCustomPrompt="1"/>
          </p:nvPr>
        </p:nvSpPr>
        <p:spPr>
          <a:xfrm>
            <a:off x="7235571" y="1170442"/>
            <a:ext cx="2359152" cy="1560646"/>
          </a:xfrm>
        </p:spPr>
        <p:txBody>
          <a:bodyPr lIns="91440" rIns="91440" anchor="t">
            <a:noAutofit/>
          </a:bodyPr>
          <a:lstStyle>
            <a:lvl1pPr marL="182880" indent="-182880" algn="l">
              <a:lnSpc>
                <a:spcPct val="100000"/>
              </a:lnSpc>
              <a:spcBef>
                <a:spcPts val="600"/>
              </a:spcBef>
              <a:spcAft>
                <a:spcPts val="0"/>
              </a:spcAft>
              <a:buFont typeface="Arial" panose="020B0604020202020204" pitchFamily="34" charset="0"/>
              <a:buChar char="•"/>
              <a:defRPr sz="900">
                <a:solidFill>
                  <a:schemeClr val="tx1"/>
                </a:solidFill>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rPr/>
              <a:t>Click to add text</a:t>
            </a:r>
          </a:p>
        </p:txBody>
      </p:sp>
      <p:sp>
        <p:nvSpPr>
          <p:cNvPr id="46" name="Text Placeholder 21"/>
          <p:cNvSpPr>
            <a:spLocks noGrp="1"/>
          </p:cNvSpPr>
          <p:nvPr>
            <p:ph type="body" sz="quarter" idx="34" hasCustomPrompt="1"/>
          </p:nvPr>
        </p:nvSpPr>
        <p:spPr>
          <a:xfrm>
            <a:off x="7235571" y="3091437"/>
            <a:ext cx="2359152" cy="1393177"/>
          </a:xfrm>
        </p:spPr>
        <p:txBody>
          <a:bodyPr lIns="91440" rIns="91440" anchor="t">
            <a:noAutofit/>
          </a:bodyPr>
          <a:lstStyle>
            <a:lvl1pPr marL="182880" indent="-182880" algn="l">
              <a:lnSpc>
                <a:spcPct val="100000"/>
              </a:lnSpc>
              <a:spcBef>
                <a:spcPts val="600"/>
              </a:spcBef>
              <a:spcAft>
                <a:spcPts val="0"/>
              </a:spcAft>
              <a:buFont typeface="Arial" panose="020B0604020202020204" pitchFamily="34" charset="0"/>
              <a:buChar char="•"/>
              <a:defRPr sz="900">
                <a:solidFill>
                  <a:schemeClr val="tx1"/>
                </a:solidFill>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rPr/>
              <a:t>Click to add text</a:t>
            </a:r>
          </a:p>
        </p:txBody>
      </p:sp>
      <p:sp>
        <p:nvSpPr>
          <p:cNvPr id="47" name="Text Placeholder 21"/>
          <p:cNvSpPr>
            <a:spLocks noGrp="1"/>
          </p:cNvSpPr>
          <p:nvPr>
            <p:ph type="body" sz="quarter" idx="35" hasCustomPrompt="1"/>
          </p:nvPr>
        </p:nvSpPr>
        <p:spPr>
          <a:xfrm>
            <a:off x="7235571" y="4873246"/>
            <a:ext cx="2359152" cy="1905104"/>
          </a:xfrm>
        </p:spPr>
        <p:txBody>
          <a:bodyPr lIns="91440" rIns="91440" anchor="t">
            <a:noAutofit/>
          </a:bodyPr>
          <a:lstStyle>
            <a:lvl1pPr marL="182880" indent="-182880" algn="l">
              <a:lnSpc>
                <a:spcPct val="100000"/>
              </a:lnSpc>
              <a:spcBef>
                <a:spcPts val="600"/>
              </a:spcBef>
              <a:spcAft>
                <a:spcPts val="0"/>
              </a:spcAft>
              <a:buFont typeface="Arial" panose="020B0604020202020204" pitchFamily="34" charset="0"/>
              <a:buChar char="•"/>
              <a:defRPr sz="900">
                <a:solidFill>
                  <a:schemeClr val="tx1"/>
                </a:solidFill>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rPr/>
              <a:t>Click to add text</a:t>
            </a:r>
          </a:p>
        </p:txBody>
      </p:sp>
      <p:sp>
        <p:nvSpPr>
          <p:cNvPr id="25" name="Rectangle 24"/>
          <p:cNvSpPr/>
          <p:nvPr userDrawn="1"/>
        </p:nvSpPr>
        <p:spPr>
          <a:xfrm>
            <a:off x="10287000" y="0"/>
            <a:ext cx="1918252" cy="776785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defTabSz="914400">
              <a:spcBef>
                <a:spcPts val="1200"/>
              </a:spcBef>
              <a:buNone/>
            </a:pPr>
            <a:r>
              <a:rPr lang="es-ES" sz="1600" kern="1200" noProof="1" smtClean="0">
                <a:solidFill>
                  <a:prstClr val="white">
                    <a:lumMod val="50000"/>
                  </a:prstClr>
                </a:solidFill>
                <a:latin typeface="Calibri Light" panose="020F0302020204030204" pitchFamily="34" charset="0"/>
                <a:ea typeface="+mn-ea"/>
                <a:cs typeface="Calibri" panose="020F0502020204030204" pitchFamily="34" charset="0"/>
              </a:rPr>
              <a:t>Imprimir:</a:t>
            </a:r>
          </a:p>
          <a:p>
            <a:pPr algn="l" defTabSz="914400">
              <a:spcBef>
                <a:spcPts val="300"/>
              </a:spcBef>
              <a:buNone/>
            </a:pPr>
            <a:r>
              <a:rPr lang="es-ES" sz="1000" kern="1200" baseline="0" noProof="1" smtClean="0">
                <a:solidFill>
                  <a:prstClr val="white">
                    <a:lumMod val="50000"/>
                  </a:prstClr>
                </a:solidFill>
                <a:latin typeface="Calibri Light" panose="020F0302020204030204" pitchFamily="34" charset="0"/>
                <a:ea typeface="+mn-ea"/>
                <a:cs typeface="Calibri" panose="020F0502020204030204" pitchFamily="34" charset="0"/>
              </a:rPr>
              <a:t>Es posible que su impresora no imprima del mismo modo que lo hacen las nuestras, por lo que debe asegurarse de realizar varias impresiones de prueba. Si el contenido no se alinea del todo bien, pruebe con la configuración Ajustar al tamaño del papel. Se encuentra en el cuadro de diálogo Imprimir; solo tiene que hacer clic en Diapositivas de página completa para acceder.</a:t>
            </a:r>
          </a:p>
          <a:p>
            <a:pPr algn="l" defTabSz="914400">
              <a:spcBef>
                <a:spcPts val="1200"/>
              </a:spcBef>
              <a:buNone/>
            </a:pPr>
            <a:r>
              <a:rPr lang="es-ES" sz="1000" kern="1200" noProof="1" smtClean="0">
                <a:solidFill>
                  <a:prstClr val="white">
                    <a:lumMod val="50000"/>
                  </a:prstClr>
                </a:solidFill>
                <a:latin typeface="Calibri Light" panose="020F0302020204030204" pitchFamily="34" charset="0"/>
                <a:ea typeface="+mn-ea"/>
                <a:cs typeface="Calibri" panose="020F0502020204030204" pitchFamily="34" charset="0"/>
              </a:rPr>
              <a:t>¿Ha observado que hemos incluido las líneas de pliegue para facilitarle la tarea? Son muy tenues, pero si prefiere que no aparezcan en su folleto, haga clic en Ver, Patrón de diapositivas y elimínelas antes de imprimir.</a:t>
            </a:r>
          </a:p>
          <a:p>
            <a:pPr algn="l" defTabSz="914400">
              <a:spcBef>
                <a:spcPts val="1200"/>
              </a:spcBef>
              <a:buNone/>
            </a:pPr>
            <a:r>
              <a:rPr lang="es-ES" sz="1600" kern="1200" noProof="1" smtClean="0">
                <a:solidFill>
                  <a:prstClr val="white">
                    <a:lumMod val="50000"/>
                  </a:prstClr>
                </a:solidFill>
                <a:latin typeface="Calibri Light" panose="020F0302020204030204" pitchFamily="34" charset="0"/>
                <a:ea typeface="+mn-ea"/>
                <a:cs typeface="Calibri" panose="020F0502020204030204" pitchFamily="34" charset="0"/>
              </a:rPr>
              <a:t>Personalización del contenido:</a:t>
            </a:r>
          </a:p>
          <a:p>
            <a:pPr algn="l" defTabSz="914400">
              <a:spcBef>
                <a:spcPts val="300"/>
              </a:spcBef>
              <a:buNone/>
            </a:pPr>
            <a:r>
              <a:rPr lang="es-ES" sz="1000" kern="1200" noProof="1" smtClean="0">
                <a:solidFill>
                  <a:prstClr val="white">
                    <a:lumMod val="50000"/>
                  </a:prstClr>
                </a:solidFill>
                <a:latin typeface="Calibri Light" panose="020F0302020204030204" pitchFamily="34" charset="0"/>
                <a:ea typeface="+mn-ea"/>
                <a:cs typeface="Calibri" panose="020F0502020204030204" pitchFamily="34" charset="0"/>
              </a:rPr>
              <a:t>Se han dado formato a los marcadores de posición de este folleto para facilitarle el trabajo. Si desea agregar o quitar viñetas del texto, solo tiene que hacer clic en el botón Viñetas en la pestaña Inicio.</a:t>
            </a:r>
          </a:p>
          <a:p>
            <a:pPr algn="l" defTabSz="914400">
              <a:spcBef>
                <a:spcPts val="1200"/>
              </a:spcBef>
              <a:buNone/>
            </a:pPr>
            <a:r>
              <a:rPr lang="es-ES" sz="1000" kern="1200" noProof="1" smtClean="0">
                <a:solidFill>
                  <a:prstClr val="white">
                    <a:lumMod val="50000"/>
                  </a:prstClr>
                </a:solidFill>
                <a:latin typeface="Calibri Light" panose="020F0302020204030204" pitchFamily="34" charset="0"/>
                <a:ea typeface="+mn-ea"/>
                <a:cs typeface="Calibri" panose="020F0502020204030204" pitchFamily="34" charset="0"/>
              </a:rPr>
              <a:t>Si necesita más marcadores de posición para títulos, subtítulos o texto, basta con hacer una copia del que necesite y arrastrarlo al lugar correcto. Las guías inteligentes de PowerPoint le ayudarán a alinearlo con el resto.</a:t>
            </a:r>
          </a:p>
          <a:p>
            <a:pPr algn="l" defTabSz="914400">
              <a:spcBef>
                <a:spcPts val="1200"/>
              </a:spcBef>
              <a:buNone/>
            </a:pPr>
            <a:r>
              <a:rPr lang="es-ES" sz="1000" kern="1200" noProof="1" smtClean="0">
                <a:solidFill>
                  <a:prstClr val="white">
                    <a:lumMod val="50000"/>
                  </a:prstClr>
                </a:solidFill>
                <a:latin typeface="Calibri Light" panose="020F0302020204030204" pitchFamily="34" charset="0"/>
                <a:ea typeface="+mn-ea"/>
                <a:cs typeface="Calibri" panose="020F0502020204030204" pitchFamily="34" charset="0"/>
              </a:rPr>
              <a:t>¿Desea utilizar sus propias imágenes en vez de las nuestras? No pasa nada. Haga clic en una imagen, pulse la tecla Suprimir y, a continuación, haga clic en el icono para agregar una imagen.</a:t>
            </a:r>
            <a:endParaRPr lang="es-ES" sz="1000" kern="1200" noProof="1">
              <a:solidFill>
                <a:prstClr val="white">
                  <a:lumMod val="50000"/>
                </a:prstClr>
              </a:solidFill>
              <a:latin typeface="Calibri Light" panose="020F0302020204030204" pitchFamily="34" charset="0"/>
              <a:ea typeface="+mn-ea"/>
              <a:cs typeface="Calibri" panose="020F0502020204030204" pitchFamily="34" charset="0"/>
            </a:endParaRPr>
          </a:p>
        </p:txBody>
      </p:sp>
    </p:spTree>
    <p:extLst>
      <p:ext uri="{BB962C8B-B14F-4D97-AF65-F5344CB8AC3E}">
        <p14:creationId xmlns:p14="http://schemas.microsoft.com/office/powerpoint/2010/main" val="118450875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1515" y="413810"/>
            <a:ext cx="8675370" cy="1502305"/>
          </a:xfrm>
          <a:prstGeom prst="rect">
            <a:avLst/>
          </a:prstGeom>
        </p:spPr>
        <p:txBody>
          <a:bodyPr vert="horz" lIns="91440" tIns="45720" rIns="91440" bIns="45720" rtlCol="0" anchor="ctr">
            <a:normAutofit/>
          </a:bodyPr>
          <a:lstStyle/>
          <a:p>
            <a:r>
              <a:rPr lang="es-ES" smtClean="0"/>
              <a:t>Haga clic para modificar el estilo de título del patrón</a:t>
            </a:r>
            <a:endParaRPr/>
          </a:p>
        </p:txBody>
      </p:sp>
      <p:sp>
        <p:nvSpPr>
          <p:cNvPr id="3" name="Text Placeholder 2"/>
          <p:cNvSpPr>
            <a:spLocks noGrp="1"/>
          </p:cNvSpPr>
          <p:nvPr>
            <p:ph type="body" idx="1"/>
          </p:nvPr>
        </p:nvSpPr>
        <p:spPr>
          <a:xfrm>
            <a:off x="691515" y="2069042"/>
            <a:ext cx="8675370" cy="4931516"/>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a:p>
        </p:txBody>
      </p:sp>
      <p:sp>
        <p:nvSpPr>
          <p:cNvPr id="4" name="Date Placeholder 3"/>
          <p:cNvSpPr>
            <a:spLocks noGrp="1"/>
          </p:cNvSpPr>
          <p:nvPr>
            <p:ph type="dt" sz="half" idx="2"/>
          </p:nvPr>
        </p:nvSpPr>
        <p:spPr>
          <a:xfrm>
            <a:off x="691515" y="7203865"/>
            <a:ext cx="2263140" cy="413808"/>
          </a:xfrm>
          <a:prstGeom prst="rect">
            <a:avLst/>
          </a:prstGeom>
        </p:spPr>
        <p:txBody>
          <a:bodyPr vert="horz" lIns="91440" tIns="45720" rIns="91440" bIns="45720" rtlCol="0" anchor="ctr"/>
          <a:lstStyle>
            <a:lvl1pPr algn="l">
              <a:defRPr sz="1320">
                <a:solidFill>
                  <a:schemeClr val="tx1">
                    <a:tint val="75000"/>
                  </a:schemeClr>
                </a:solidFill>
              </a:defRPr>
            </a:lvl1pPr>
          </a:lstStyle>
          <a:p>
            <a:fld id="{FC7BAE6A-DCF3-43E4-B2A0-33D0CF1225FC}" type="datetimeFigureOut">
              <a:rPr lang="en-US"/>
              <a:t>6/9/2015</a:t>
            </a:fld>
            <a:endParaRPr/>
          </a:p>
        </p:txBody>
      </p:sp>
      <p:sp>
        <p:nvSpPr>
          <p:cNvPr id="5" name="Footer Placeholder 4"/>
          <p:cNvSpPr>
            <a:spLocks noGrp="1"/>
          </p:cNvSpPr>
          <p:nvPr>
            <p:ph type="ftr" sz="quarter" idx="3"/>
          </p:nvPr>
        </p:nvSpPr>
        <p:spPr>
          <a:xfrm>
            <a:off x="3331845" y="7203865"/>
            <a:ext cx="3394710" cy="413808"/>
          </a:xfrm>
          <a:prstGeom prst="rect">
            <a:avLst/>
          </a:prstGeom>
        </p:spPr>
        <p:txBody>
          <a:bodyPr vert="horz" lIns="91440" tIns="45720" rIns="91440" bIns="45720" rtlCol="0" anchor="ctr"/>
          <a:lstStyle>
            <a:lvl1pPr algn="ctr">
              <a:defRPr sz="1320">
                <a:solidFill>
                  <a:schemeClr val="tx1">
                    <a:tint val="75000"/>
                  </a:schemeClr>
                </a:solidFill>
              </a:defRPr>
            </a:lvl1pPr>
          </a:lstStyle>
          <a:p>
            <a:endParaRPr/>
          </a:p>
        </p:txBody>
      </p:sp>
      <p:sp>
        <p:nvSpPr>
          <p:cNvPr id="6" name="Slide Number Placeholder 5"/>
          <p:cNvSpPr>
            <a:spLocks noGrp="1"/>
          </p:cNvSpPr>
          <p:nvPr>
            <p:ph type="sldNum" sz="quarter" idx="4"/>
          </p:nvPr>
        </p:nvSpPr>
        <p:spPr>
          <a:xfrm>
            <a:off x="7103745" y="7203865"/>
            <a:ext cx="2263140" cy="413808"/>
          </a:xfrm>
          <a:prstGeom prst="rect">
            <a:avLst/>
          </a:prstGeom>
        </p:spPr>
        <p:txBody>
          <a:bodyPr vert="horz" lIns="91440" tIns="45720" rIns="91440" bIns="45720" rtlCol="0" anchor="ctr"/>
          <a:lstStyle>
            <a:lvl1pPr algn="r">
              <a:defRPr sz="1320">
                <a:solidFill>
                  <a:schemeClr val="tx1">
                    <a:tint val="75000"/>
                  </a:schemeClr>
                </a:solidFill>
              </a:defRPr>
            </a:lvl1pPr>
          </a:lstStyle>
          <a:p>
            <a:fld id="{9F6761A3-4CAC-4C5F-AC82-8DB08D526BC2}" type="slidenum">
              <a:rPr/>
              <a:t>‹Nº›</a:t>
            </a:fld>
            <a:endParaRPr/>
          </a:p>
        </p:txBody>
      </p:sp>
    </p:spTree>
    <p:extLst>
      <p:ext uri="{BB962C8B-B14F-4D97-AF65-F5344CB8AC3E}">
        <p14:creationId xmlns:p14="http://schemas.microsoft.com/office/powerpoint/2010/main" val="3687281395"/>
      </p:ext>
    </p:extLst>
  </p:cSld>
  <p:clrMap bg1="lt1" tx1="dk1" bg2="lt2" tx2="dk2" accent1="accent1" accent2="accent2" accent3="accent3" accent4="accent4" accent5="accent5" accent6="accent6" hlink="hlink" folHlink="folHlink"/>
  <p:sldLayoutIdLst>
    <p:sldLayoutId id="2147483672" r:id="rId1"/>
    <p:sldLayoutId id="2147483673" r:id="rId2"/>
  </p:sldLayoutIdLst>
  <p:txStyles>
    <p:titleStyle>
      <a:lvl1pPr algn="l" defTabSz="100584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51460" indent="-251460" algn="l" defTabSz="1005840" rtl="0" eaLnBrk="1" latinLnBrk="0" hangingPunct="1">
        <a:lnSpc>
          <a:spcPct val="90000"/>
        </a:lnSpc>
        <a:spcBef>
          <a:spcPts val="1100"/>
        </a:spcBef>
        <a:buFont typeface="Arial" panose="020B0604020202020204" pitchFamily="34" charset="0"/>
        <a:buChar char="•"/>
        <a:defRPr sz="2000" kern="1200">
          <a:solidFill>
            <a:schemeClr val="tx1"/>
          </a:solidFill>
          <a:latin typeface="+mn-lt"/>
          <a:ea typeface="+mn-ea"/>
          <a:cs typeface="+mn-cs"/>
        </a:defRPr>
      </a:lvl1pPr>
      <a:lvl2pPr marL="754380" indent="-251460" algn="l" defTabSz="1005840" rtl="0" eaLnBrk="1" latinLnBrk="0" hangingPunct="1">
        <a:lnSpc>
          <a:spcPct val="90000"/>
        </a:lnSpc>
        <a:spcBef>
          <a:spcPts val="550"/>
        </a:spcBef>
        <a:buFont typeface="Arial" panose="020B0604020202020204" pitchFamily="34" charset="0"/>
        <a:buChar char="•"/>
        <a:defRPr sz="1800" kern="1200">
          <a:solidFill>
            <a:schemeClr val="tx1"/>
          </a:solidFill>
          <a:latin typeface="+mn-lt"/>
          <a:ea typeface="+mn-ea"/>
          <a:cs typeface="+mn-cs"/>
        </a:defRPr>
      </a:lvl2pPr>
      <a:lvl3pPr marL="1257300" indent="-251460" algn="l" defTabSz="1005840" rtl="0" eaLnBrk="1" latinLnBrk="0" hangingPunct="1">
        <a:lnSpc>
          <a:spcPct val="90000"/>
        </a:lnSpc>
        <a:spcBef>
          <a:spcPts val="550"/>
        </a:spcBef>
        <a:buFont typeface="Arial" panose="020B0604020202020204" pitchFamily="34" charset="0"/>
        <a:buChar char="•"/>
        <a:defRPr sz="1600" kern="1200">
          <a:solidFill>
            <a:schemeClr val="tx1"/>
          </a:solidFill>
          <a:latin typeface="+mn-lt"/>
          <a:ea typeface="+mn-ea"/>
          <a:cs typeface="+mn-cs"/>
        </a:defRPr>
      </a:lvl3pPr>
      <a:lvl4pPr marL="1760220" indent="-251460" algn="l" defTabSz="1005840" rtl="0" eaLnBrk="1" latinLnBrk="0" hangingPunct="1">
        <a:lnSpc>
          <a:spcPct val="90000"/>
        </a:lnSpc>
        <a:spcBef>
          <a:spcPts val="550"/>
        </a:spcBef>
        <a:buFont typeface="Arial" panose="020B0604020202020204" pitchFamily="34" charset="0"/>
        <a:buChar char="•"/>
        <a:defRPr sz="1400" kern="1200">
          <a:solidFill>
            <a:schemeClr val="tx1"/>
          </a:solidFill>
          <a:latin typeface="+mn-lt"/>
          <a:ea typeface="+mn-ea"/>
          <a:cs typeface="+mn-cs"/>
        </a:defRPr>
      </a:lvl4pPr>
      <a:lvl5pPr marL="2263140" indent="-251460" algn="l" defTabSz="1005840" rtl="0" eaLnBrk="1" latinLnBrk="0" hangingPunct="1">
        <a:lnSpc>
          <a:spcPct val="90000"/>
        </a:lnSpc>
        <a:spcBef>
          <a:spcPts val="550"/>
        </a:spcBef>
        <a:buFont typeface="Arial" panose="020B0604020202020204" pitchFamily="34" charset="0"/>
        <a:buChar char="•"/>
        <a:defRPr sz="1400" kern="1200">
          <a:solidFill>
            <a:schemeClr val="tx1"/>
          </a:solidFill>
          <a:latin typeface="+mn-lt"/>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p:bodyStyle>
    <p:otherStyle>
      <a:defPPr>
        <a:defRPr/>
      </a:defPPr>
      <a:lvl1pPr marL="0" algn="l" defTabSz="1005840" rtl="0" eaLnBrk="1" latinLnBrk="0" hangingPunct="1">
        <a:defRPr sz="1980" kern="1200">
          <a:solidFill>
            <a:schemeClr val="tx1"/>
          </a:solidFill>
          <a:latin typeface="+mn-lt"/>
          <a:ea typeface="+mn-ea"/>
          <a:cs typeface="+mn-cs"/>
        </a:defRPr>
      </a:lvl1pPr>
      <a:lvl2pPr marL="502920" algn="l" defTabSz="1005840" rtl="0" eaLnBrk="1" latinLnBrk="0" hangingPunct="1">
        <a:defRPr sz="1980" kern="1200">
          <a:solidFill>
            <a:schemeClr val="tx1"/>
          </a:solidFill>
          <a:latin typeface="+mn-lt"/>
          <a:ea typeface="+mn-ea"/>
          <a:cs typeface="+mn-cs"/>
        </a:defRPr>
      </a:lvl2pPr>
      <a:lvl3pPr marL="1005840" algn="l" defTabSz="1005840" rtl="0" eaLnBrk="1" latinLnBrk="0" hangingPunct="1">
        <a:defRPr sz="1980" kern="1200">
          <a:solidFill>
            <a:schemeClr val="tx1"/>
          </a:solidFill>
          <a:latin typeface="+mn-lt"/>
          <a:ea typeface="+mn-ea"/>
          <a:cs typeface="+mn-cs"/>
        </a:defRPr>
      </a:lvl3pPr>
      <a:lvl4pPr marL="1508760" algn="l" defTabSz="1005840" rtl="0" eaLnBrk="1" latinLnBrk="0" hangingPunct="1">
        <a:defRPr sz="1980" kern="1200">
          <a:solidFill>
            <a:schemeClr val="tx1"/>
          </a:solidFill>
          <a:latin typeface="+mn-lt"/>
          <a:ea typeface="+mn-ea"/>
          <a:cs typeface="+mn-cs"/>
        </a:defRPr>
      </a:lvl4pPr>
      <a:lvl5pPr marL="2011680" algn="l" defTabSz="1005840" rtl="0" eaLnBrk="1" latinLnBrk="0" hangingPunct="1">
        <a:defRPr sz="1980" kern="1200">
          <a:solidFill>
            <a:schemeClr val="tx1"/>
          </a:solidFill>
          <a:latin typeface="+mn-lt"/>
          <a:ea typeface="+mn-ea"/>
          <a:cs typeface="+mn-cs"/>
        </a:defRPr>
      </a:lvl5pPr>
      <a:lvl6pPr marL="2514600" algn="l" defTabSz="1005840" rtl="0" eaLnBrk="1" latinLnBrk="0" hangingPunct="1">
        <a:defRPr sz="1980" kern="1200">
          <a:solidFill>
            <a:schemeClr val="tx1"/>
          </a:solidFill>
          <a:latin typeface="+mn-lt"/>
          <a:ea typeface="+mn-ea"/>
          <a:cs typeface="+mn-cs"/>
        </a:defRPr>
      </a:lvl6pPr>
      <a:lvl7pPr marL="3017520" algn="l" defTabSz="1005840" rtl="0" eaLnBrk="1" latinLnBrk="0" hangingPunct="1">
        <a:defRPr sz="1980" kern="1200">
          <a:solidFill>
            <a:schemeClr val="tx1"/>
          </a:solidFill>
          <a:latin typeface="+mn-lt"/>
          <a:ea typeface="+mn-ea"/>
          <a:cs typeface="+mn-cs"/>
        </a:defRPr>
      </a:lvl7pPr>
      <a:lvl8pPr marL="3520440" algn="l" defTabSz="1005840" rtl="0" eaLnBrk="1" latinLnBrk="0" hangingPunct="1">
        <a:defRPr sz="1980" kern="1200">
          <a:solidFill>
            <a:schemeClr val="tx1"/>
          </a:solidFill>
          <a:latin typeface="+mn-lt"/>
          <a:ea typeface="+mn-ea"/>
          <a:cs typeface="+mn-cs"/>
        </a:defRPr>
      </a:lvl8pPr>
      <a:lvl9pPr marL="4023360" algn="l" defTabSz="1005840" rtl="0" eaLnBrk="1" latinLnBrk="0" hangingPunct="1">
        <a:defRPr sz="19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 name="Marcador de posición de imagen 33" descr="Estrella de mar en la playa" title="Imagen de viajes"/>
          <p:cNvPicPr>
            <a:picLocks noGrp="1" noChangeAspect="1"/>
          </p:cNvPicPr>
          <p:nvPr>
            <p:ph type="pic" sz="quarter" idx="10"/>
          </p:nvPr>
        </p:nvPicPr>
        <p:blipFill>
          <a:blip r:embed="rId2" cstate="print">
            <a:extLst>
              <a:ext uri="{28A0092B-C50C-407E-A947-70E740481C1C}">
                <a14:useLocalDpi xmlns:a14="http://schemas.microsoft.com/office/drawing/2010/main" val="0"/>
              </a:ext>
            </a:extLst>
          </a:blip>
          <a:srcRect/>
          <a:stretch>
            <a:fillRect/>
          </a:stretch>
        </p:blipFill>
        <p:spPr/>
      </p:pic>
      <p:pic>
        <p:nvPicPr>
          <p:cNvPr id="35" name="Marcador de posición de imagen 34" descr="Bungalós coloridos de playa con vallado de madera" title="Imagen de viajes"/>
          <p:cNvPicPr>
            <a:picLocks noGrp="1" noChangeAspect="1"/>
          </p:cNvPicPr>
          <p:nvPr>
            <p:ph type="pic" sz="quarter" idx="11"/>
          </p:nvPr>
        </p:nvPicPr>
        <p:blipFill rotWithShape="1">
          <a:blip r:embed="rId3" cstate="print">
            <a:extLst>
              <a:ext uri="{28A0092B-C50C-407E-A947-70E740481C1C}">
                <a14:useLocalDpi xmlns:a14="http://schemas.microsoft.com/office/drawing/2010/main" val="0"/>
              </a:ext>
            </a:extLst>
          </a:blip>
          <a:srcRect/>
          <a:stretch/>
        </p:blipFill>
        <p:spPr/>
      </p:pic>
      <p:pic>
        <p:nvPicPr>
          <p:cNvPr id="36" name="Marcador de posición de imagen 35" descr="Primer plano de castillos de arena" title="Imagen de viajes"/>
          <p:cNvPicPr>
            <a:picLocks noGrp="1" noChangeAspect="1"/>
          </p:cNvPicPr>
          <p:nvPr>
            <p:ph type="pic" sz="quarter" idx="12"/>
          </p:nvPr>
        </p:nvPicPr>
        <p:blipFill>
          <a:blip r:embed="rId4" cstate="print">
            <a:extLst>
              <a:ext uri="{28A0092B-C50C-407E-A947-70E740481C1C}">
                <a14:useLocalDpi xmlns:a14="http://schemas.microsoft.com/office/drawing/2010/main" val="0"/>
              </a:ext>
            </a:extLst>
          </a:blip>
          <a:srcRect/>
          <a:stretch>
            <a:fillRect/>
          </a:stretch>
        </p:blipFill>
        <p:spPr/>
      </p:pic>
      <p:sp>
        <p:nvSpPr>
          <p:cNvPr id="15" name="Marcador de posición de texto 14"/>
          <p:cNvSpPr>
            <a:spLocks noGrp="1"/>
          </p:cNvSpPr>
          <p:nvPr>
            <p:ph type="body" sz="quarter" idx="13"/>
          </p:nvPr>
        </p:nvSpPr>
        <p:spPr/>
        <p:txBody>
          <a:bodyPr/>
          <a:lstStyle/>
          <a:p>
            <a:r>
              <a:rPr lang="es-ES" sz="2800" i="1" noProof="1"/>
              <a:t>viajes</a:t>
            </a:r>
          </a:p>
          <a:p>
            <a:r>
              <a:rPr lang="es-ES" b="1" noProof="1"/>
              <a:t>margarita</a:t>
            </a:r>
          </a:p>
        </p:txBody>
      </p:sp>
      <p:sp>
        <p:nvSpPr>
          <p:cNvPr id="16" name="Marcador de posición de texto 15"/>
          <p:cNvSpPr>
            <a:spLocks noGrp="1"/>
          </p:cNvSpPr>
          <p:nvPr>
            <p:ph type="body" sz="quarter" idx="14"/>
          </p:nvPr>
        </p:nvSpPr>
        <p:spPr/>
        <p:txBody>
          <a:bodyPr/>
          <a:lstStyle/>
          <a:p>
            <a:pPr marL="0" indent="0" algn="ctr" defTabSz="1005840">
              <a:lnSpc>
                <a:spcPct val="85000"/>
              </a:lnSpc>
              <a:spcBef>
                <a:spcPts val="1100"/>
              </a:spcBef>
              <a:buNone/>
            </a:pPr>
            <a:r>
              <a:rPr lang="es-ES" i="1" noProof="1" smtClean="0"/>
              <a:t>Viajes</a:t>
            </a:r>
            <a:r>
              <a:rPr lang="es-ES" sz="1600" b="0" i="0" noProof="1" smtClean="0">
                <a:solidFill>
                  <a:srgbClr val="B52E29"/>
                </a:solidFill>
                <a:latin typeface="Constantia"/>
              </a:rPr>
              <a:t> </a:t>
            </a:r>
            <a:r>
              <a:rPr lang="es-ES" b="1" noProof="1" smtClean="0"/>
              <a:t>Margarita</a:t>
            </a:r>
            <a:endParaRPr lang="es-ES" b="1" noProof="1"/>
          </a:p>
        </p:txBody>
      </p:sp>
      <p:sp>
        <p:nvSpPr>
          <p:cNvPr id="17" name="Marcador de posición de texto 16"/>
          <p:cNvSpPr>
            <a:spLocks noGrp="1"/>
          </p:cNvSpPr>
          <p:nvPr>
            <p:ph type="body" sz="quarter" idx="15"/>
          </p:nvPr>
        </p:nvSpPr>
        <p:spPr/>
        <p:txBody>
          <a:bodyPr/>
          <a:lstStyle/>
          <a:p>
            <a:r>
              <a:rPr lang="es-ES" noProof="1" smtClean="0"/>
              <a:t>Calle Mayor, 45</a:t>
            </a:r>
          </a:p>
          <a:p>
            <a:r>
              <a:rPr lang="es-ES" noProof="1" smtClean="0"/>
              <a:t>Palencia</a:t>
            </a:r>
            <a:endParaRPr lang="es-ES" noProof="1"/>
          </a:p>
        </p:txBody>
      </p:sp>
      <p:sp>
        <p:nvSpPr>
          <p:cNvPr id="18" name="Marcador de posición de texto 17"/>
          <p:cNvSpPr>
            <a:spLocks noGrp="1"/>
          </p:cNvSpPr>
          <p:nvPr>
            <p:ph type="body" sz="quarter" idx="16"/>
          </p:nvPr>
        </p:nvSpPr>
        <p:spPr/>
        <p:txBody>
          <a:bodyPr/>
          <a:lstStyle/>
          <a:p>
            <a:r>
              <a:rPr lang="es-ES" noProof="1" smtClean="0"/>
              <a:t>(718) 555-1234</a:t>
            </a:r>
            <a:endParaRPr lang="es-ES" noProof="1"/>
          </a:p>
        </p:txBody>
      </p:sp>
      <p:sp>
        <p:nvSpPr>
          <p:cNvPr id="19" name="Marcador de posición de texto 18"/>
          <p:cNvSpPr>
            <a:spLocks noGrp="1"/>
          </p:cNvSpPr>
          <p:nvPr>
            <p:ph type="body" sz="quarter" idx="17"/>
          </p:nvPr>
        </p:nvSpPr>
        <p:spPr/>
        <p:txBody>
          <a:bodyPr/>
          <a:lstStyle/>
          <a:p>
            <a:r>
              <a:rPr lang="es-ES" noProof="1" smtClean="0"/>
              <a:t>contacto@viajesmargarita.com</a:t>
            </a:r>
            <a:endParaRPr lang="es-ES" noProof="1"/>
          </a:p>
        </p:txBody>
      </p:sp>
      <p:sp>
        <p:nvSpPr>
          <p:cNvPr id="20" name="Marcador de posición de texto 19"/>
          <p:cNvSpPr>
            <a:spLocks noGrp="1"/>
          </p:cNvSpPr>
          <p:nvPr>
            <p:ph type="body" sz="quarter" idx="18"/>
          </p:nvPr>
        </p:nvSpPr>
        <p:spPr/>
        <p:txBody>
          <a:bodyPr/>
          <a:lstStyle/>
          <a:p>
            <a:r>
              <a:rPr lang="en-US" dirty="0"/>
              <a:t>www.viajesmargarita.com</a:t>
            </a:r>
          </a:p>
        </p:txBody>
      </p:sp>
      <p:sp>
        <p:nvSpPr>
          <p:cNvPr id="21" name="Marcador de posición de texto 20"/>
          <p:cNvSpPr>
            <a:spLocks noGrp="1"/>
          </p:cNvSpPr>
          <p:nvPr>
            <p:ph type="body" sz="quarter" idx="19"/>
          </p:nvPr>
        </p:nvSpPr>
        <p:spPr/>
        <p:txBody>
          <a:bodyPr/>
          <a:lstStyle/>
          <a:p>
            <a:pPr marL="0" indent="0" algn="l" defTabSz="1005840">
              <a:lnSpc>
                <a:spcPct val="130000"/>
              </a:lnSpc>
              <a:spcBef>
                <a:spcPts val="1100"/>
              </a:spcBef>
              <a:buNone/>
            </a:pPr>
            <a:r>
              <a:rPr lang="es-ES" noProof="1" smtClean="0"/>
              <a:t>“Recomendamos Viajes Margarita a todo el que nos escuche.  Se adelantaron a todas las necesidades y resolvieron todo lo que hubiera podido resultar estresante para nosotros.”</a:t>
            </a:r>
            <a:endParaRPr lang="en-US" dirty="0" smtClean="0"/>
          </a:p>
          <a:p>
            <a:pPr algn="r"/>
            <a:endParaRPr lang="en-US" dirty="0" smtClean="0"/>
          </a:p>
          <a:p>
            <a:pPr algn="r"/>
            <a:r>
              <a:rPr lang="en-US" i="1" dirty="0" smtClean="0"/>
              <a:t>~ </a:t>
            </a:r>
            <a:r>
              <a:rPr lang="en-US" i="1" dirty="0"/>
              <a:t>Elena Alonso</a:t>
            </a:r>
          </a:p>
        </p:txBody>
      </p:sp>
    </p:spTree>
    <p:extLst>
      <p:ext uri="{BB962C8B-B14F-4D97-AF65-F5344CB8AC3E}">
        <p14:creationId xmlns:p14="http://schemas.microsoft.com/office/powerpoint/2010/main" val="17426968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Marcador de posición de imagen 12" descr="Plano aéreo de sandalias roja sobre una cubierta de madera en la arena" title="Imagen de viajes"/>
          <p:cNvPicPr>
            <a:picLocks noGrp="1" noChangeAspect="1"/>
          </p:cNvPicPr>
          <p:nvPr>
            <p:ph type="pic" sz="quarter" idx="10"/>
          </p:nvPr>
        </p:nvPicPr>
        <p:blipFill rotWithShape="1">
          <a:blip r:embed="rId2" cstate="print">
            <a:extLst>
              <a:ext uri="{28A0092B-C50C-407E-A947-70E740481C1C}">
                <a14:useLocalDpi xmlns:a14="http://schemas.microsoft.com/office/drawing/2010/main" val="0"/>
              </a:ext>
            </a:extLst>
          </a:blip>
          <a:srcRect/>
          <a:stretch/>
        </p:blipFill>
        <p:spPr/>
      </p:pic>
      <p:sp>
        <p:nvSpPr>
          <p:cNvPr id="4" name="Marcador de posición de texto 3"/>
          <p:cNvSpPr>
            <a:spLocks noGrp="1"/>
          </p:cNvSpPr>
          <p:nvPr>
            <p:ph type="body" sz="quarter" idx="20"/>
          </p:nvPr>
        </p:nvSpPr>
        <p:spPr/>
        <p:txBody>
          <a:bodyPr/>
          <a:lstStyle/>
          <a:p>
            <a:pPr marL="0" indent="0" algn="l" defTabSz="1005840">
              <a:lnSpc>
                <a:spcPct val="114000"/>
              </a:lnSpc>
              <a:spcBef>
                <a:spcPts val="1100"/>
              </a:spcBef>
              <a:buNone/>
            </a:pPr>
            <a:r>
              <a:rPr lang="es-ES" noProof="1" smtClean="0"/>
              <a:t>Acerca de nosotros</a:t>
            </a:r>
            <a:endParaRPr lang="es-ES" noProof="1"/>
          </a:p>
        </p:txBody>
      </p:sp>
      <p:sp>
        <p:nvSpPr>
          <p:cNvPr id="28" name="Marcador de posición de texto 27"/>
          <p:cNvSpPr>
            <a:spLocks noGrp="1"/>
          </p:cNvSpPr>
          <p:nvPr>
            <p:ph type="body" sz="quarter" idx="21"/>
          </p:nvPr>
        </p:nvSpPr>
        <p:spPr>
          <a:xfrm>
            <a:off x="4114800" y="914400"/>
            <a:ext cx="1998324" cy="3352800"/>
          </a:xfrm>
        </p:spPr>
        <p:txBody>
          <a:bodyPr/>
          <a:lstStyle/>
          <a:p>
            <a:r>
              <a:rPr lang="es-ES" noProof="1" smtClean="0"/>
              <a:t>“No nos limitamos a reservar su viaje; </a:t>
            </a:r>
            <a:br>
              <a:rPr lang="es-ES" noProof="1" smtClean="0"/>
            </a:br>
            <a:r>
              <a:rPr lang="es-ES" noProof="1" smtClean="0"/>
              <a:t>podemos ayudarle a hacer realidad el viaje de sus sueños, si nos da una idea de qué tipo de experiencias busca</a:t>
            </a:r>
            <a:r>
              <a:rPr lang="es-ES" noProof="1"/>
              <a:t>. ”</a:t>
            </a:r>
          </a:p>
        </p:txBody>
      </p:sp>
      <p:pic>
        <p:nvPicPr>
          <p:cNvPr id="16" name="Marcador de posición de imagen 15" descr="Barandillas de madera delimitando el camino de arena a la playa" title="Imagen de viajes"/>
          <p:cNvPicPr>
            <a:picLocks noGrp="1" noChangeAspect="1"/>
          </p:cNvPicPr>
          <p:nvPr>
            <p:ph type="pic" sz="quarter" idx="22"/>
          </p:nvPr>
        </p:nvPicPr>
        <p:blipFill>
          <a:blip r:embed="rId3" cstate="print">
            <a:extLst>
              <a:ext uri="{28A0092B-C50C-407E-A947-70E740481C1C}">
                <a14:useLocalDpi xmlns:a14="http://schemas.microsoft.com/office/drawing/2010/main" val="0"/>
              </a:ext>
            </a:extLst>
          </a:blip>
          <a:srcRect/>
          <a:stretch>
            <a:fillRect/>
          </a:stretch>
        </p:blipFill>
        <p:spPr/>
      </p:pic>
      <p:sp>
        <p:nvSpPr>
          <p:cNvPr id="65" name="Marcador de posición de texto 64"/>
          <p:cNvSpPr>
            <a:spLocks noGrp="1"/>
          </p:cNvSpPr>
          <p:nvPr>
            <p:ph type="body" sz="quarter" idx="24"/>
          </p:nvPr>
        </p:nvSpPr>
        <p:spPr/>
        <p:txBody>
          <a:bodyPr/>
          <a:lstStyle/>
          <a:p>
            <a:r>
              <a:rPr lang="es-ES" noProof="1" smtClean="0"/>
              <a:t>Principales clientes</a:t>
            </a:r>
            <a:endParaRPr lang="es-ES" noProof="1"/>
          </a:p>
        </p:txBody>
      </p:sp>
      <p:sp>
        <p:nvSpPr>
          <p:cNvPr id="66" name="Marcador de posición de texto 65"/>
          <p:cNvSpPr>
            <a:spLocks noGrp="1"/>
          </p:cNvSpPr>
          <p:nvPr>
            <p:ph type="body" sz="quarter" idx="26"/>
          </p:nvPr>
        </p:nvSpPr>
        <p:spPr>
          <a:xfrm>
            <a:off x="7235571" y="2613222"/>
            <a:ext cx="2359152" cy="237054"/>
          </a:xfrm>
        </p:spPr>
        <p:txBody>
          <a:bodyPr/>
          <a:lstStyle/>
          <a:p>
            <a:r>
              <a:rPr lang="es-ES" noProof="1" smtClean="0"/>
              <a:t>Servicios ofrecidos</a:t>
            </a:r>
            <a:endParaRPr lang="es-ES" noProof="1"/>
          </a:p>
        </p:txBody>
      </p:sp>
      <p:sp>
        <p:nvSpPr>
          <p:cNvPr id="68" name="Marcador de posición de texto 67"/>
          <p:cNvSpPr>
            <a:spLocks noGrp="1"/>
          </p:cNvSpPr>
          <p:nvPr>
            <p:ph type="body" sz="quarter" idx="28"/>
          </p:nvPr>
        </p:nvSpPr>
        <p:spPr/>
        <p:txBody>
          <a:bodyPr/>
          <a:lstStyle/>
          <a:p>
            <a:r>
              <a:rPr lang="es-ES" noProof="1" smtClean="0"/>
              <a:t>Ventajas del servicio</a:t>
            </a:r>
            <a:endParaRPr lang="es-ES" noProof="1"/>
          </a:p>
        </p:txBody>
      </p:sp>
      <p:sp>
        <p:nvSpPr>
          <p:cNvPr id="42" name="Marcador de posición de texto 41"/>
          <p:cNvSpPr>
            <a:spLocks noGrp="1"/>
          </p:cNvSpPr>
          <p:nvPr>
            <p:ph type="body" sz="quarter" idx="31"/>
          </p:nvPr>
        </p:nvSpPr>
        <p:spPr>
          <a:xfrm>
            <a:off x="457200" y="3587263"/>
            <a:ext cx="2450592" cy="3191088"/>
          </a:xfrm>
        </p:spPr>
        <p:txBody>
          <a:bodyPr/>
          <a:lstStyle/>
          <a:p>
            <a:pPr marL="0" indent="0">
              <a:lnSpc>
                <a:spcPct val="114000"/>
              </a:lnSpc>
              <a:spcBef>
                <a:spcPts val="0"/>
              </a:spcBef>
              <a:spcAft>
                <a:spcPts val="800"/>
              </a:spcAft>
              <a:buNone/>
            </a:pPr>
            <a:r>
              <a:rPr lang="es-ES" noProof="1" smtClean="0"/>
              <a:t>Viajes Margarita es la empresa a la que debe dirigirse siempre que quiera ponerse en marcha. Al servicio de todos los palentinos durante más de 20 años, estamos orgullosos de nuestros altos estándares de servicio y nuestra inigualable reputación, conseguida gracias a nuestra cortesía y nuestro buen hacer.</a:t>
            </a:r>
          </a:p>
          <a:p>
            <a:pPr marL="0" indent="0">
              <a:lnSpc>
                <a:spcPct val="114000"/>
              </a:lnSpc>
              <a:spcBef>
                <a:spcPts val="0"/>
              </a:spcBef>
              <a:spcAft>
                <a:spcPts val="800"/>
              </a:spcAft>
              <a:buNone/>
            </a:pPr>
            <a:r>
              <a:rPr lang="es-ES" noProof="1" smtClean="0"/>
              <a:t>Elena Alonso y su hermana no habían salido nunca de Palencia y decidieron marcharse a vivir una aventura tropical, pero estaban un poco nerviosas ante la posibilidad de poder caer enfermas o perderse en otro país. </a:t>
            </a:r>
          </a:p>
          <a:p>
            <a:pPr marL="0" indent="0">
              <a:lnSpc>
                <a:spcPct val="114000"/>
              </a:lnSpc>
              <a:spcBef>
                <a:spcPts val="0"/>
              </a:spcBef>
              <a:spcAft>
                <a:spcPts val="800"/>
              </a:spcAft>
              <a:buNone/>
            </a:pPr>
            <a:r>
              <a:rPr lang="es-ES" noProof="1" smtClean="0"/>
              <a:t>Nuestro agente les preparó unas vacaciones a prueba de incidentes, incluyendo listas de comprobación, personas de contacto de confianza en el lugar de vacaciones y otros recursos. Las hermanas regresaron ansiosas por disfrutar de más viajes internacionales.</a:t>
            </a:r>
            <a:endParaRPr lang="es-ES" noProof="1"/>
          </a:p>
        </p:txBody>
      </p:sp>
      <p:sp>
        <p:nvSpPr>
          <p:cNvPr id="92" name="Marcador de posición de texto 91"/>
          <p:cNvSpPr>
            <a:spLocks noGrp="1"/>
          </p:cNvSpPr>
          <p:nvPr>
            <p:ph type="body" sz="quarter" idx="33"/>
          </p:nvPr>
        </p:nvSpPr>
        <p:spPr>
          <a:xfrm>
            <a:off x="7235571" y="1170442"/>
            <a:ext cx="2359152" cy="1560646"/>
          </a:xfrm>
        </p:spPr>
        <p:txBody>
          <a:bodyPr/>
          <a:lstStyle/>
          <a:p>
            <a:pPr marL="0" indent="0" algn="l" defTabSz="1005840">
              <a:lnSpc>
                <a:spcPct val="100000"/>
              </a:lnSpc>
              <a:spcBef>
                <a:spcPts val="1100"/>
              </a:spcBef>
              <a:buNone/>
            </a:pPr>
            <a:r>
              <a:rPr lang="es-ES" sz="900" b="0" i="0" noProof="1" smtClean="0">
                <a:solidFill>
                  <a:srgbClr val="595959"/>
                </a:solidFill>
                <a:latin typeface="Constantia"/>
              </a:rPr>
              <a:t>A través de nuestra amplia red de asociados, le ofrecemos servicios de viajes de calidad, entre los que se incluyen:</a:t>
            </a:r>
          </a:p>
          <a:p>
            <a:pPr>
              <a:buClr>
                <a:srgbClr val="595959"/>
              </a:buClr>
            </a:pPr>
            <a:r>
              <a:rPr lang="es-ES" noProof="1" smtClean="0"/>
              <a:t>Emisión de pasaportes</a:t>
            </a:r>
          </a:p>
          <a:p>
            <a:pPr>
              <a:buClr>
                <a:srgbClr val="595959"/>
              </a:buClr>
            </a:pPr>
            <a:r>
              <a:rPr lang="es-ES" noProof="1" smtClean="0"/>
              <a:t>Planificación de excursiones</a:t>
            </a:r>
          </a:p>
          <a:p>
            <a:pPr>
              <a:buClr>
                <a:srgbClr val="595959"/>
              </a:buClr>
            </a:pPr>
            <a:r>
              <a:rPr lang="es-ES" noProof="1" smtClean="0"/>
              <a:t>Reservas de transporte, vuelos y hotel</a:t>
            </a:r>
          </a:p>
          <a:p>
            <a:pPr>
              <a:buClr>
                <a:srgbClr val="595959"/>
              </a:buClr>
            </a:pPr>
            <a:r>
              <a:rPr lang="es-ES" noProof="1" smtClean="0"/>
              <a:t>Seguro de viajes</a:t>
            </a:r>
            <a:endParaRPr lang="es-ES" noProof="1"/>
          </a:p>
        </p:txBody>
      </p:sp>
      <p:sp>
        <p:nvSpPr>
          <p:cNvPr id="93" name="Marcador de posición de texto 92"/>
          <p:cNvSpPr>
            <a:spLocks noGrp="1"/>
          </p:cNvSpPr>
          <p:nvPr>
            <p:ph type="body" sz="quarter" idx="34"/>
          </p:nvPr>
        </p:nvSpPr>
        <p:spPr>
          <a:xfrm>
            <a:off x="7235571" y="2870378"/>
            <a:ext cx="2359152" cy="1646626"/>
          </a:xfrm>
        </p:spPr>
        <p:txBody>
          <a:bodyPr/>
          <a:lstStyle/>
          <a:p>
            <a:pPr marL="0" indent="0">
              <a:buNone/>
            </a:pPr>
            <a:r>
              <a:rPr lang="es-ES" noProof="1" smtClean="0"/>
              <a:t>Cuando entra en contacto con Viajes Margarita, se encuentra con lo mejor. Ofrecemos experiencia y versatilidad, de forma que pueda obtener:</a:t>
            </a:r>
          </a:p>
          <a:p>
            <a:pPr>
              <a:buClr>
                <a:srgbClr val="595959"/>
              </a:buClr>
            </a:pPr>
            <a:r>
              <a:rPr lang="es-ES" noProof="1" smtClean="0"/>
              <a:t>Reservas de cualquier tipo de viaje</a:t>
            </a:r>
          </a:p>
          <a:p>
            <a:pPr>
              <a:buClr>
                <a:srgbClr val="595959"/>
              </a:buClr>
            </a:pPr>
            <a:r>
              <a:rPr lang="es-ES" noProof="1" smtClean="0"/>
              <a:t>Respuestas rápidas, informadas y completas a todas sus preguntas y llamadas</a:t>
            </a:r>
          </a:p>
          <a:p>
            <a:pPr>
              <a:buClr>
                <a:srgbClr val="595959"/>
              </a:buClr>
            </a:pPr>
            <a:r>
              <a:rPr lang="es-ES" noProof="1" smtClean="0"/>
              <a:t>Agentes con muchos recursos y gran experiencia en viajes </a:t>
            </a:r>
            <a:endParaRPr lang="es-ES" noProof="1"/>
          </a:p>
        </p:txBody>
      </p:sp>
      <p:sp>
        <p:nvSpPr>
          <p:cNvPr id="94" name="Marcador de posición de texto 93"/>
          <p:cNvSpPr>
            <a:spLocks noGrp="1"/>
          </p:cNvSpPr>
          <p:nvPr>
            <p:ph type="body" sz="quarter" idx="35"/>
          </p:nvPr>
        </p:nvSpPr>
        <p:spPr/>
        <p:txBody>
          <a:bodyPr/>
          <a:lstStyle/>
          <a:p>
            <a:pPr marL="0" indent="0">
              <a:buNone/>
            </a:pPr>
            <a:r>
              <a:rPr lang="es-ES" noProof="1" smtClean="0"/>
              <a:t>Nuestro galardonado servicio al cliente y seriedad nos han hecho merecedores de una increíble lista de clientes, entre los que se incluyen:</a:t>
            </a:r>
          </a:p>
          <a:p>
            <a:pPr>
              <a:buClr>
                <a:srgbClr val="595959"/>
              </a:buClr>
            </a:pPr>
            <a:r>
              <a:rPr lang="es-ES" noProof="1" smtClean="0"/>
              <a:t>Northwind Traders</a:t>
            </a:r>
          </a:p>
          <a:p>
            <a:pPr>
              <a:buClr>
                <a:srgbClr val="595959"/>
              </a:buClr>
            </a:pPr>
            <a:r>
              <a:rPr lang="es-ES" noProof="1" smtClean="0"/>
              <a:t>Fabrikam</a:t>
            </a:r>
          </a:p>
          <a:p>
            <a:pPr>
              <a:buClr>
                <a:srgbClr val="595959"/>
              </a:buClr>
            </a:pPr>
            <a:r>
              <a:rPr lang="es-ES" noProof="1" smtClean="0"/>
              <a:t>Contoso Limited</a:t>
            </a:r>
          </a:p>
          <a:p>
            <a:pPr>
              <a:buClr>
                <a:srgbClr val="595959"/>
              </a:buClr>
            </a:pPr>
            <a:r>
              <a:rPr lang="es-ES" noProof="1" smtClean="0"/>
              <a:t>Adventure Works</a:t>
            </a:r>
            <a:endParaRPr lang="es-ES" noProof="1"/>
          </a:p>
        </p:txBody>
      </p:sp>
    </p:spTree>
    <p:extLst>
      <p:ext uri="{BB962C8B-B14F-4D97-AF65-F5344CB8AC3E}">
        <p14:creationId xmlns:p14="http://schemas.microsoft.com/office/powerpoint/2010/main" val="2005184843"/>
      </p:ext>
    </p:extLst>
  </p:cSld>
  <p:clrMapOvr>
    <a:masterClrMapping/>
  </p:clrMapOvr>
  <p:timing>
    <p:tnLst>
      <p:par>
        <p:cTn id="1" dur="indefinite" restart="never" nodeType="tmRoot"/>
      </p:par>
    </p:tnLst>
  </p:timing>
</p:sld>
</file>

<file path=ppt/theme/theme1.xml><?xml version="1.0" encoding="utf-8"?>
<a:theme xmlns:a="http://schemas.openxmlformats.org/drawingml/2006/main" name="Folleto de viaje 11 x 8,5">
  <a:themeElements>
    <a:clrScheme name="Travel Brochure">
      <a:dk1>
        <a:srgbClr val="595959"/>
      </a:dk1>
      <a:lt1>
        <a:sysClr val="window" lastClr="FFFFFF"/>
      </a:lt1>
      <a:dk2>
        <a:srgbClr val="000000"/>
      </a:dk2>
      <a:lt2>
        <a:srgbClr val="F5E7B9"/>
      </a:lt2>
      <a:accent1>
        <a:srgbClr val="B52E29"/>
      </a:accent1>
      <a:accent2>
        <a:srgbClr val="6BADE3"/>
      </a:accent2>
      <a:accent3>
        <a:srgbClr val="F0C456"/>
      </a:accent3>
      <a:accent4>
        <a:srgbClr val="60958D"/>
      </a:accent4>
      <a:accent5>
        <a:srgbClr val="E5554B"/>
      </a:accent5>
      <a:accent6>
        <a:srgbClr val="D5BFA5"/>
      </a:accent6>
      <a:hlink>
        <a:srgbClr val="E6C660"/>
      </a:hlink>
      <a:folHlink>
        <a:srgbClr val="A6A6A6"/>
      </a:folHlink>
    </a:clrScheme>
    <a:fontScheme name="Constantia">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riptico 1" id="{731C3CBB-99D6-413B-A457-22335F4953B4}" vid="{ACE43D99-1319-4E58-953E-C2CC16300461}"/>
    </a:ext>
  </a:extLst>
</a:theme>
</file>

<file path=ppt/theme/theme2.xml><?xml version="1.0" encoding="utf-8"?>
<a:theme xmlns:a="http://schemas.openxmlformats.org/drawingml/2006/main" name="Office Theme">
  <a:themeElements>
    <a:clrScheme name="Travel Brochure">
      <a:dk1>
        <a:srgbClr val="595959"/>
      </a:dk1>
      <a:lt1>
        <a:sysClr val="window" lastClr="FFFFFF"/>
      </a:lt1>
      <a:dk2>
        <a:srgbClr val="000000"/>
      </a:dk2>
      <a:lt2>
        <a:srgbClr val="F5E7B9"/>
      </a:lt2>
      <a:accent1>
        <a:srgbClr val="B52E29"/>
      </a:accent1>
      <a:accent2>
        <a:srgbClr val="6BADE3"/>
      </a:accent2>
      <a:accent3>
        <a:srgbClr val="F0C456"/>
      </a:accent3>
      <a:accent4>
        <a:srgbClr val="60958D"/>
      </a:accent4>
      <a:accent5>
        <a:srgbClr val="E5554B"/>
      </a:accent5>
      <a:accent6>
        <a:srgbClr val="D5BFA5"/>
      </a:accent6>
      <a:hlink>
        <a:srgbClr val="E6C660"/>
      </a:hlink>
      <a:folHlink>
        <a:srgbClr val="A6A6A6"/>
      </a:folHlink>
    </a:clrScheme>
    <a:fontScheme name="Constantia">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Travel Brochure">
      <a:dk1>
        <a:srgbClr val="595959"/>
      </a:dk1>
      <a:lt1>
        <a:sysClr val="window" lastClr="FFFFFF"/>
      </a:lt1>
      <a:dk2>
        <a:srgbClr val="000000"/>
      </a:dk2>
      <a:lt2>
        <a:srgbClr val="F5E7B9"/>
      </a:lt2>
      <a:accent1>
        <a:srgbClr val="B52E29"/>
      </a:accent1>
      <a:accent2>
        <a:srgbClr val="6BADE3"/>
      </a:accent2>
      <a:accent3>
        <a:srgbClr val="F0C456"/>
      </a:accent3>
      <a:accent4>
        <a:srgbClr val="60958D"/>
      </a:accent4>
      <a:accent5>
        <a:srgbClr val="E5554B"/>
      </a:accent5>
      <a:accent6>
        <a:srgbClr val="D5BFA5"/>
      </a:accent6>
      <a:hlink>
        <a:srgbClr val="E6C660"/>
      </a:hlink>
      <a:folHlink>
        <a:srgbClr val="A6A6A6"/>
      </a:folHlink>
    </a:clrScheme>
    <a:fontScheme name="Constantia">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B49991EB-01D6-4D1E-8B21-68A3BBF23D2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319</Words>
  <Application>Microsoft Office PowerPoint</Application>
  <PresentationFormat>Personalizado</PresentationFormat>
  <Paragraphs>33</Paragraphs>
  <Slides>2</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vt:i4>
      </vt:variant>
    </vt:vector>
  </HeadingPairs>
  <TitlesOfParts>
    <vt:vector size="7" baseType="lpstr">
      <vt:lpstr>Arial</vt:lpstr>
      <vt:lpstr>Calibri</vt:lpstr>
      <vt:lpstr>Calibri Light</vt:lpstr>
      <vt:lpstr>Constantia</vt:lpstr>
      <vt:lpstr>Folleto de viaje 11 x 8,5</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2015-06-09T18:23:09Z</dcterms:created>
  <dcterms:modified xsi:type="dcterms:W3CDTF">2015-06-09T18:26:41Z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TC034618329991</vt:lpwstr>
  </property>
</Properties>
</file>