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080723-E621-4B39-B563-493859ED8319}" type="doc">
      <dgm:prSet loTypeId="urn:microsoft.com/office/officeart/2005/8/layout/orgChart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E5D0C25E-889C-4CA7-8832-52FFA06C48C4}">
      <dgm:prSet phldrT="[Texto]"/>
      <dgm:spPr/>
      <dgm:t>
        <a:bodyPr/>
        <a:lstStyle/>
        <a:p>
          <a:r>
            <a:rPr lang="es-CO" dirty="0" smtClean="0"/>
            <a:t>IASB</a:t>
          </a:r>
          <a:endParaRPr lang="es-CO" dirty="0"/>
        </a:p>
      </dgm:t>
    </dgm:pt>
    <dgm:pt modelId="{FAE9B7DD-6FC0-47D4-AB7B-71EA1D2B225D}" type="parTrans" cxnId="{ACC78A27-BBAA-48E8-A429-06C754086D7B}">
      <dgm:prSet/>
      <dgm:spPr/>
      <dgm:t>
        <a:bodyPr/>
        <a:lstStyle/>
        <a:p>
          <a:endParaRPr lang="es-CO"/>
        </a:p>
      </dgm:t>
    </dgm:pt>
    <dgm:pt modelId="{61549C55-F42E-4AD2-9DF7-6D9155A532D1}" type="sibTrans" cxnId="{ACC78A27-BBAA-48E8-A429-06C754086D7B}">
      <dgm:prSet/>
      <dgm:spPr/>
      <dgm:t>
        <a:bodyPr/>
        <a:lstStyle/>
        <a:p>
          <a:endParaRPr lang="es-CO"/>
        </a:p>
      </dgm:t>
    </dgm:pt>
    <dgm:pt modelId="{DFC3620B-F268-43F7-AD55-63D9A6E9192C}">
      <dgm:prSet phldrT="[Texto]"/>
      <dgm:spPr/>
      <dgm:t>
        <a:bodyPr/>
        <a:lstStyle/>
        <a:p>
          <a:r>
            <a:rPr lang="es-CO" dirty="0" smtClean="0"/>
            <a:t>NIIF PLENAS</a:t>
          </a:r>
          <a:endParaRPr lang="es-CO" dirty="0"/>
        </a:p>
      </dgm:t>
    </dgm:pt>
    <dgm:pt modelId="{9C8F17AD-82F5-4329-8545-73D91F4C1EF4}" type="parTrans" cxnId="{8BCA925F-7AAA-4D70-AC9A-22B022E00D5E}">
      <dgm:prSet/>
      <dgm:spPr/>
      <dgm:t>
        <a:bodyPr/>
        <a:lstStyle/>
        <a:p>
          <a:endParaRPr lang="es-CO"/>
        </a:p>
      </dgm:t>
    </dgm:pt>
    <dgm:pt modelId="{AF69423C-7438-4CDD-A077-796E4668CDC6}" type="sibTrans" cxnId="{8BCA925F-7AAA-4D70-AC9A-22B022E00D5E}">
      <dgm:prSet/>
      <dgm:spPr/>
      <dgm:t>
        <a:bodyPr/>
        <a:lstStyle/>
        <a:p>
          <a:endParaRPr lang="es-CO"/>
        </a:p>
      </dgm:t>
    </dgm:pt>
    <dgm:pt modelId="{06D7B2C9-EE72-4699-8A16-4B66BF9138ED}">
      <dgm:prSet phldrT="[Texto]" custT="1"/>
      <dgm:spPr/>
      <dgm:t>
        <a:bodyPr/>
        <a:lstStyle/>
        <a:p>
          <a:r>
            <a:rPr lang="es-CO" sz="2000" dirty="0" smtClean="0"/>
            <a:t>NIIF PYMES</a:t>
          </a:r>
        </a:p>
        <a:p>
          <a:r>
            <a:rPr lang="es-CO" sz="1600" dirty="0" smtClean="0"/>
            <a:t> (</a:t>
          </a:r>
          <a:r>
            <a:rPr lang="es-CO" sz="1600" b="0" i="0" dirty="0" smtClean="0"/>
            <a:t>IFRS </a:t>
          </a:r>
          <a:r>
            <a:rPr lang="es-CO" sz="1600" b="0" i="0" dirty="0" err="1" smtClean="0"/>
            <a:t>for</a:t>
          </a:r>
          <a:r>
            <a:rPr lang="es-CO" sz="1600" b="0" i="0" dirty="0" smtClean="0"/>
            <a:t> </a:t>
          </a:r>
          <a:r>
            <a:rPr lang="es-CO" sz="1600" b="0" i="0" dirty="0" err="1" smtClean="0"/>
            <a:t>SMEs</a:t>
          </a:r>
          <a:r>
            <a:rPr lang="es-CO" sz="1600" dirty="0" smtClean="0"/>
            <a:t>)</a:t>
          </a:r>
          <a:endParaRPr lang="es-CO" sz="1600" dirty="0"/>
        </a:p>
      </dgm:t>
    </dgm:pt>
    <dgm:pt modelId="{7D4870FE-EF17-47A3-9FF2-F9C8CC9AF721}" type="parTrans" cxnId="{DB2066D0-5FCE-44A1-863F-351DE542A3DE}">
      <dgm:prSet/>
      <dgm:spPr/>
      <dgm:t>
        <a:bodyPr/>
        <a:lstStyle/>
        <a:p>
          <a:endParaRPr lang="es-CO"/>
        </a:p>
      </dgm:t>
    </dgm:pt>
    <dgm:pt modelId="{B69BBBBB-35C1-47E7-A59D-3FAF3AA46BCF}" type="sibTrans" cxnId="{DB2066D0-5FCE-44A1-863F-351DE542A3DE}">
      <dgm:prSet/>
      <dgm:spPr/>
      <dgm:t>
        <a:bodyPr/>
        <a:lstStyle/>
        <a:p>
          <a:endParaRPr lang="es-CO"/>
        </a:p>
      </dgm:t>
    </dgm:pt>
    <dgm:pt modelId="{C4099D8C-DDA2-4E7F-9B55-2EA2B133428C}">
      <dgm:prSet/>
      <dgm:spPr/>
      <dgm:t>
        <a:bodyPr/>
        <a:lstStyle/>
        <a:p>
          <a:r>
            <a:rPr lang="es-CO" dirty="0" smtClean="0"/>
            <a:t>Una NIIF con 35 Secciones.</a:t>
          </a:r>
          <a:endParaRPr lang="es-CO" dirty="0"/>
        </a:p>
      </dgm:t>
    </dgm:pt>
    <dgm:pt modelId="{35A78DD7-CB0F-432A-887E-F1E6C8B25814}" type="parTrans" cxnId="{C58606DC-9035-413A-B7F9-3807A78568E4}">
      <dgm:prSet/>
      <dgm:spPr/>
      <dgm:t>
        <a:bodyPr/>
        <a:lstStyle/>
        <a:p>
          <a:endParaRPr lang="es-CO"/>
        </a:p>
      </dgm:t>
    </dgm:pt>
    <dgm:pt modelId="{38620622-FC4A-4BDD-BD65-A3E286C30AA0}" type="sibTrans" cxnId="{C58606DC-9035-413A-B7F9-3807A78568E4}">
      <dgm:prSet/>
      <dgm:spPr/>
      <dgm:t>
        <a:bodyPr/>
        <a:lstStyle/>
        <a:p>
          <a:endParaRPr lang="es-CO"/>
        </a:p>
      </dgm:t>
    </dgm:pt>
    <dgm:pt modelId="{E0A0742F-E377-4E50-BC08-5BD6EF2DC98A}">
      <dgm:prSet/>
      <dgm:spPr/>
      <dgm:t>
        <a:bodyPr/>
        <a:lstStyle/>
        <a:p>
          <a:r>
            <a:rPr lang="es-CO" dirty="0" smtClean="0"/>
            <a:t>Notación: “Sección 10.5”</a:t>
          </a:r>
          <a:endParaRPr lang="es-CO" dirty="0"/>
        </a:p>
      </dgm:t>
    </dgm:pt>
    <dgm:pt modelId="{97E733F0-C80C-429F-8071-7211710B6F55}" type="parTrans" cxnId="{5B70BD2F-9900-4A07-94B9-1EC93EB99DA9}">
      <dgm:prSet/>
      <dgm:spPr/>
      <dgm:t>
        <a:bodyPr/>
        <a:lstStyle/>
        <a:p>
          <a:endParaRPr lang="es-CO"/>
        </a:p>
      </dgm:t>
    </dgm:pt>
    <dgm:pt modelId="{D91A5319-0D90-4A96-B17E-E79CF319B6E6}" type="sibTrans" cxnId="{5B70BD2F-9900-4A07-94B9-1EC93EB99DA9}">
      <dgm:prSet/>
      <dgm:spPr/>
      <dgm:t>
        <a:bodyPr/>
        <a:lstStyle/>
        <a:p>
          <a:endParaRPr lang="es-CO"/>
        </a:p>
      </dgm:t>
    </dgm:pt>
    <dgm:pt modelId="{72B91D88-2557-4F32-8267-2A001741AF59}">
      <dgm:prSet/>
      <dgm:spPr/>
      <dgm:t>
        <a:bodyPr/>
        <a:lstStyle/>
        <a:p>
          <a:r>
            <a:rPr lang="es-CO" dirty="0" smtClean="0"/>
            <a:t>Conjunto de </a:t>
          </a:r>
          <a:r>
            <a:rPr lang="es-CO" dirty="0" err="1" smtClean="0"/>
            <a:t>NICs</a:t>
          </a:r>
          <a:r>
            <a:rPr lang="es-CO" dirty="0" smtClean="0"/>
            <a:t> y NIIF.</a:t>
          </a:r>
          <a:endParaRPr lang="es-CO" dirty="0"/>
        </a:p>
      </dgm:t>
    </dgm:pt>
    <dgm:pt modelId="{1141404C-B9D7-45FF-B428-62464797DF73}" type="parTrans" cxnId="{E30F8430-7D2A-4015-9563-A0E1BE53D74C}">
      <dgm:prSet/>
      <dgm:spPr/>
      <dgm:t>
        <a:bodyPr/>
        <a:lstStyle/>
        <a:p>
          <a:endParaRPr lang="es-CO"/>
        </a:p>
      </dgm:t>
    </dgm:pt>
    <dgm:pt modelId="{D91489EF-85C8-4CBA-A5F3-4D8857A037B1}" type="sibTrans" cxnId="{E30F8430-7D2A-4015-9563-A0E1BE53D74C}">
      <dgm:prSet/>
      <dgm:spPr/>
      <dgm:t>
        <a:bodyPr/>
        <a:lstStyle/>
        <a:p>
          <a:endParaRPr lang="es-CO"/>
        </a:p>
      </dgm:t>
    </dgm:pt>
    <dgm:pt modelId="{86C513B2-3CC1-4EDA-9885-618138FD7AA8}">
      <dgm:prSet/>
      <dgm:spPr/>
      <dgm:t>
        <a:bodyPr/>
        <a:lstStyle/>
        <a:p>
          <a:r>
            <a:rPr lang="es-CO" dirty="0" smtClean="0"/>
            <a:t>Sección 10 párrafo 5</a:t>
          </a:r>
          <a:endParaRPr lang="es-CO" dirty="0"/>
        </a:p>
      </dgm:t>
    </dgm:pt>
    <dgm:pt modelId="{FBD1331C-BC19-4E68-BEA5-C529C6B0D9D8}" type="parTrans" cxnId="{0E264AFD-DCB3-473E-9784-25516078D366}">
      <dgm:prSet/>
      <dgm:spPr/>
      <dgm:t>
        <a:bodyPr/>
        <a:lstStyle/>
        <a:p>
          <a:endParaRPr lang="es-CO"/>
        </a:p>
      </dgm:t>
    </dgm:pt>
    <dgm:pt modelId="{01E1BCBB-F46D-48FA-A704-FEEB280E8D7A}" type="sibTrans" cxnId="{0E264AFD-DCB3-473E-9784-25516078D366}">
      <dgm:prSet/>
      <dgm:spPr/>
      <dgm:t>
        <a:bodyPr/>
        <a:lstStyle/>
        <a:p>
          <a:endParaRPr lang="es-CO"/>
        </a:p>
      </dgm:t>
    </dgm:pt>
    <dgm:pt modelId="{ADA9A4F9-1844-4CD7-8CD8-605AF7464D93}" type="pres">
      <dgm:prSet presAssocID="{37080723-E621-4B39-B563-493859ED83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C04115A8-78C4-4F43-B673-473F95E2FEDA}" type="pres">
      <dgm:prSet presAssocID="{E5D0C25E-889C-4CA7-8832-52FFA06C48C4}" presName="hierRoot1" presStyleCnt="0">
        <dgm:presLayoutVars>
          <dgm:hierBranch val="init"/>
        </dgm:presLayoutVars>
      </dgm:prSet>
      <dgm:spPr/>
    </dgm:pt>
    <dgm:pt modelId="{758A60FB-2C0E-4708-831C-C0BADBDD51C4}" type="pres">
      <dgm:prSet presAssocID="{E5D0C25E-889C-4CA7-8832-52FFA06C48C4}" presName="rootComposite1" presStyleCnt="0"/>
      <dgm:spPr/>
    </dgm:pt>
    <dgm:pt modelId="{7E1955E7-84FB-4ABE-A0C5-3AC9299BCD8D}" type="pres">
      <dgm:prSet presAssocID="{E5D0C25E-889C-4CA7-8832-52FFA06C48C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D177B5C-EC0A-44D7-9DFE-4F6A04862822}" type="pres">
      <dgm:prSet presAssocID="{E5D0C25E-889C-4CA7-8832-52FFA06C48C4}" presName="rootConnector1" presStyleLbl="node1" presStyleIdx="0" presStyleCnt="0"/>
      <dgm:spPr/>
      <dgm:t>
        <a:bodyPr/>
        <a:lstStyle/>
        <a:p>
          <a:endParaRPr lang="es-CO"/>
        </a:p>
      </dgm:t>
    </dgm:pt>
    <dgm:pt modelId="{1B8D8E1C-F829-4648-B3B2-C9D701B9EB92}" type="pres">
      <dgm:prSet presAssocID="{E5D0C25E-889C-4CA7-8832-52FFA06C48C4}" presName="hierChild2" presStyleCnt="0"/>
      <dgm:spPr/>
    </dgm:pt>
    <dgm:pt modelId="{ACDF4CAC-979D-4FDB-BA31-664964790546}" type="pres">
      <dgm:prSet presAssocID="{9C8F17AD-82F5-4329-8545-73D91F4C1EF4}" presName="Name37" presStyleLbl="parChTrans1D2" presStyleIdx="0" presStyleCnt="2"/>
      <dgm:spPr/>
      <dgm:t>
        <a:bodyPr/>
        <a:lstStyle/>
        <a:p>
          <a:endParaRPr lang="es-CO"/>
        </a:p>
      </dgm:t>
    </dgm:pt>
    <dgm:pt modelId="{6A4FB04A-4A56-42D0-AB62-3708D259DA3C}" type="pres">
      <dgm:prSet presAssocID="{DFC3620B-F268-43F7-AD55-63D9A6E9192C}" presName="hierRoot2" presStyleCnt="0">
        <dgm:presLayoutVars>
          <dgm:hierBranch val="init"/>
        </dgm:presLayoutVars>
      </dgm:prSet>
      <dgm:spPr/>
    </dgm:pt>
    <dgm:pt modelId="{3381257F-FCCA-4FF1-99E0-D0406D9D53E3}" type="pres">
      <dgm:prSet presAssocID="{DFC3620B-F268-43F7-AD55-63D9A6E9192C}" presName="rootComposite" presStyleCnt="0"/>
      <dgm:spPr/>
    </dgm:pt>
    <dgm:pt modelId="{96881E58-27AE-41D0-8172-6D61B962A5CF}" type="pres">
      <dgm:prSet presAssocID="{DFC3620B-F268-43F7-AD55-63D9A6E9192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4AFD2C9-97EB-4324-9128-AB52989FF7B0}" type="pres">
      <dgm:prSet presAssocID="{DFC3620B-F268-43F7-AD55-63D9A6E9192C}" presName="rootConnector" presStyleLbl="node2" presStyleIdx="0" presStyleCnt="2"/>
      <dgm:spPr/>
      <dgm:t>
        <a:bodyPr/>
        <a:lstStyle/>
        <a:p>
          <a:endParaRPr lang="es-CO"/>
        </a:p>
      </dgm:t>
    </dgm:pt>
    <dgm:pt modelId="{EDB8DAE1-FF43-4A35-8632-866D54A1E3D6}" type="pres">
      <dgm:prSet presAssocID="{DFC3620B-F268-43F7-AD55-63D9A6E9192C}" presName="hierChild4" presStyleCnt="0"/>
      <dgm:spPr/>
    </dgm:pt>
    <dgm:pt modelId="{CF043E30-9E0B-4EFB-862A-46F71F50D604}" type="pres">
      <dgm:prSet presAssocID="{1141404C-B9D7-45FF-B428-62464797DF73}" presName="Name37" presStyleLbl="parChTrans1D3" presStyleIdx="0" presStyleCnt="2"/>
      <dgm:spPr/>
      <dgm:t>
        <a:bodyPr/>
        <a:lstStyle/>
        <a:p>
          <a:endParaRPr lang="es-CO"/>
        </a:p>
      </dgm:t>
    </dgm:pt>
    <dgm:pt modelId="{CB506EB7-4633-4F62-9F92-41150DB9AE40}" type="pres">
      <dgm:prSet presAssocID="{72B91D88-2557-4F32-8267-2A001741AF59}" presName="hierRoot2" presStyleCnt="0">
        <dgm:presLayoutVars>
          <dgm:hierBranch val="init"/>
        </dgm:presLayoutVars>
      </dgm:prSet>
      <dgm:spPr/>
    </dgm:pt>
    <dgm:pt modelId="{18FAF38F-B0D0-435C-A5AD-8A235D94116B}" type="pres">
      <dgm:prSet presAssocID="{72B91D88-2557-4F32-8267-2A001741AF59}" presName="rootComposite" presStyleCnt="0"/>
      <dgm:spPr/>
    </dgm:pt>
    <dgm:pt modelId="{981561EE-3DB0-4912-8658-CD7716444157}" type="pres">
      <dgm:prSet presAssocID="{72B91D88-2557-4F32-8267-2A001741AF59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87CC2DA-3DD5-4EE7-BF2F-79183D825F9D}" type="pres">
      <dgm:prSet presAssocID="{72B91D88-2557-4F32-8267-2A001741AF59}" presName="rootConnector" presStyleLbl="node3" presStyleIdx="0" presStyleCnt="2"/>
      <dgm:spPr/>
      <dgm:t>
        <a:bodyPr/>
        <a:lstStyle/>
        <a:p>
          <a:endParaRPr lang="es-CO"/>
        </a:p>
      </dgm:t>
    </dgm:pt>
    <dgm:pt modelId="{47341315-A4A8-4E62-A53A-EC74616716C0}" type="pres">
      <dgm:prSet presAssocID="{72B91D88-2557-4F32-8267-2A001741AF59}" presName="hierChild4" presStyleCnt="0"/>
      <dgm:spPr/>
    </dgm:pt>
    <dgm:pt modelId="{ECB712DB-85ED-4819-99F2-7AC7DFA6D414}" type="pres">
      <dgm:prSet presAssocID="{72B91D88-2557-4F32-8267-2A001741AF59}" presName="hierChild5" presStyleCnt="0"/>
      <dgm:spPr/>
    </dgm:pt>
    <dgm:pt modelId="{1CCAF5E2-7A78-4399-88D2-BE12D7DB3FFD}" type="pres">
      <dgm:prSet presAssocID="{DFC3620B-F268-43F7-AD55-63D9A6E9192C}" presName="hierChild5" presStyleCnt="0"/>
      <dgm:spPr/>
    </dgm:pt>
    <dgm:pt modelId="{574A3380-EE96-41D9-9BEA-03032EC4B56F}" type="pres">
      <dgm:prSet presAssocID="{7D4870FE-EF17-47A3-9FF2-F9C8CC9AF721}" presName="Name37" presStyleLbl="parChTrans1D2" presStyleIdx="1" presStyleCnt="2"/>
      <dgm:spPr/>
      <dgm:t>
        <a:bodyPr/>
        <a:lstStyle/>
        <a:p>
          <a:endParaRPr lang="es-CO"/>
        </a:p>
      </dgm:t>
    </dgm:pt>
    <dgm:pt modelId="{2682B6CA-BA8E-4CCE-97EF-70C60F5A0DA2}" type="pres">
      <dgm:prSet presAssocID="{06D7B2C9-EE72-4699-8A16-4B66BF9138ED}" presName="hierRoot2" presStyleCnt="0">
        <dgm:presLayoutVars>
          <dgm:hierBranch val="init"/>
        </dgm:presLayoutVars>
      </dgm:prSet>
      <dgm:spPr/>
    </dgm:pt>
    <dgm:pt modelId="{7192CE2A-1869-4205-9C75-62489C18CDFB}" type="pres">
      <dgm:prSet presAssocID="{06D7B2C9-EE72-4699-8A16-4B66BF9138ED}" presName="rootComposite" presStyleCnt="0"/>
      <dgm:spPr/>
    </dgm:pt>
    <dgm:pt modelId="{0CA2191A-3489-48FD-ABEE-53DF41056B6E}" type="pres">
      <dgm:prSet presAssocID="{06D7B2C9-EE72-4699-8A16-4B66BF9138ED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10A7061-F5CB-4559-A2C7-A3454A00AD95}" type="pres">
      <dgm:prSet presAssocID="{06D7B2C9-EE72-4699-8A16-4B66BF9138ED}" presName="rootConnector" presStyleLbl="node2" presStyleIdx="1" presStyleCnt="2"/>
      <dgm:spPr/>
      <dgm:t>
        <a:bodyPr/>
        <a:lstStyle/>
        <a:p>
          <a:endParaRPr lang="es-CO"/>
        </a:p>
      </dgm:t>
    </dgm:pt>
    <dgm:pt modelId="{DAF75EB2-DADB-4BB8-AAD8-51515C3D4A76}" type="pres">
      <dgm:prSet presAssocID="{06D7B2C9-EE72-4699-8A16-4B66BF9138ED}" presName="hierChild4" presStyleCnt="0"/>
      <dgm:spPr/>
    </dgm:pt>
    <dgm:pt modelId="{22CE5FCE-60FB-4C78-A59C-76254A0D34A9}" type="pres">
      <dgm:prSet presAssocID="{35A78DD7-CB0F-432A-887E-F1E6C8B25814}" presName="Name37" presStyleLbl="parChTrans1D3" presStyleIdx="1" presStyleCnt="2"/>
      <dgm:spPr/>
      <dgm:t>
        <a:bodyPr/>
        <a:lstStyle/>
        <a:p>
          <a:endParaRPr lang="es-CO"/>
        </a:p>
      </dgm:t>
    </dgm:pt>
    <dgm:pt modelId="{8FC4A966-DA6A-4B6F-869F-0F880D11EDD8}" type="pres">
      <dgm:prSet presAssocID="{C4099D8C-DDA2-4E7F-9B55-2EA2B133428C}" presName="hierRoot2" presStyleCnt="0">
        <dgm:presLayoutVars>
          <dgm:hierBranch val="init"/>
        </dgm:presLayoutVars>
      </dgm:prSet>
      <dgm:spPr/>
    </dgm:pt>
    <dgm:pt modelId="{4D9776F2-C0C1-49A1-A570-40709E77A908}" type="pres">
      <dgm:prSet presAssocID="{C4099D8C-DDA2-4E7F-9B55-2EA2B133428C}" presName="rootComposite" presStyleCnt="0"/>
      <dgm:spPr/>
    </dgm:pt>
    <dgm:pt modelId="{60B093FB-F5C4-427A-8C42-07C3C1D0422B}" type="pres">
      <dgm:prSet presAssocID="{C4099D8C-DDA2-4E7F-9B55-2EA2B133428C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9C32722-372C-4363-B499-C858068E0472}" type="pres">
      <dgm:prSet presAssocID="{C4099D8C-DDA2-4E7F-9B55-2EA2B133428C}" presName="rootConnector" presStyleLbl="node3" presStyleIdx="1" presStyleCnt="2"/>
      <dgm:spPr/>
      <dgm:t>
        <a:bodyPr/>
        <a:lstStyle/>
        <a:p>
          <a:endParaRPr lang="es-CO"/>
        </a:p>
      </dgm:t>
    </dgm:pt>
    <dgm:pt modelId="{A02CCC5B-B560-4D53-97BF-BDE1FAFCFE93}" type="pres">
      <dgm:prSet presAssocID="{C4099D8C-DDA2-4E7F-9B55-2EA2B133428C}" presName="hierChild4" presStyleCnt="0"/>
      <dgm:spPr/>
    </dgm:pt>
    <dgm:pt modelId="{AB2714A1-B974-4983-BD88-5F30A0919258}" type="pres">
      <dgm:prSet presAssocID="{97E733F0-C80C-429F-8071-7211710B6F55}" presName="Name37" presStyleLbl="parChTrans1D4" presStyleIdx="0" presStyleCnt="2"/>
      <dgm:spPr/>
      <dgm:t>
        <a:bodyPr/>
        <a:lstStyle/>
        <a:p>
          <a:endParaRPr lang="es-CO"/>
        </a:p>
      </dgm:t>
    </dgm:pt>
    <dgm:pt modelId="{0C43BFDE-D6A6-4DF3-87AF-AEA4F7808ED1}" type="pres">
      <dgm:prSet presAssocID="{E0A0742F-E377-4E50-BC08-5BD6EF2DC98A}" presName="hierRoot2" presStyleCnt="0">
        <dgm:presLayoutVars>
          <dgm:hierBranch val="init"/>
        </dgm:presLayoutVars>
      </dgm:prSet>
      <dgm:spPr/>
    </dgm:pt>
    <dgm:pt modelId="{73F1E12B-865E-425C-A1EF-12EF8011E194}" type="pres">
      <dgm:prSet presAssocID="{E0A0742F-E377-4E50-BC08-5BD6EF2DC98A}" presName="rootComposite" presStyleCnt="0"/>
      <dgm:spPr/>
    </dgm:pt>
    <dgm:pt modelId="{D96AC097-EE3F-49EB-9B9C-1A60F2ADE667}" type="pres">
      <dgm:prSet presAssocID="{E0A0742F-E377-4E50-BC08-5BD6EF2DC98A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0B8581A-D82D-4060-A9E3-03026483C854}" type="pres">
      <dgm:prSet presAssocID="{E0A0742F-E377-4E50-BC08-5BD6EF2DC98A}" presName="rootConnector" presStyleLbl="node4" presStyleIdx="0" presStyleCnt="2"/>
      <dgm:spPr/>
      <dgm:t>
        <a:bodyPr/>
        <a:lstStyle/>
        <a:p>
          <a:endParaRPr lang="es-CO"/>
        </a:p>
      </dgm:t>
    </dgm:pt>
    <dgm:pt modelId="{FE1658F5-9746-446C-9575-F2E09354DB8A}" type="pres">
      <dgm:prSet presAssocID="{E0A0742F-E377-4E50-BC08-5BD6EF2DC98A}" presName="hierChild4" presStyleCnt="0"/>
      <dgm:spPr/>
    </dgm:pt>
    <dgm:pt modelId="{18ED64F8-F8A4-4B68-9128-28A1444075EC}" type="pres">
      <dgm:prSet presAssocID="{E0A0742F-E377-4E50-BC08-5BD6EF2DC98A}" presName="hierChild5" presStyleCnt="0"/>
      <dgm:spPr/>
    </dgm:pt>
    <dgm:pt modelId="{44744534-24C2-43BE-A201-E46573DD0DE0}" type="pres">
      <dgm:prSet presAssocID="{FBD1331C-BC19-4E68-BEA5-C529C6B0D9D8}" presName="Name37" presStyleLbl="parChTrans1D4" presStyleIdx="1" presStyleCnt="2"/>
      <dgm:spPr/>
      <dgm:t>
        <a:bodyPr/>
        <a:lstStyle/>
        <a:p>
          <a:endParaRPr lang="es-CO"/>
        </a:p>
      </dgm:t>
    </dgm:pt>
    <dgm:pt modelId="{A13FF5B6-9F64-4D82-ACC0-A4341A519BDA}" type="pres">
      <dgm:prSet presAssocID="{86C513B2-3CC1-4EDA-9885-618138FD7AA8}" presName="hierRoot2" presStyleCnt="0">
        <dgm:presLayoutVars>
          <dgm:hierBranch val="init"/>
        </dgm:presLayoutVars>
      </dgm:prSet>
      <dgm:spPr/>
    </dgm:pt>
    <dgm:pt modelId="{A754D7CC-72B6-4243-B781-F558D4C598C3}" type="pres">
      <dgm:prSet presAssocID="{86C513B2-3CC1-4EDA-9885-618138FD7AA8}" presName="rootComposite" presStyleCnt="0"/>
      <dgm:spPr/>
    </dgm:pt>
    <dgm:pt modelId="{7B4E2720-9035-4BC6-AC05-6C67DD72A4C1}" type="pres">
      <dgm:prSet presAssocID="{86C513B2-3CC1-4EDA-9885-618138FD7AA8}" presName="rootText" presStyleLbl="node4" presStyleIdx="1" presStyleCnt="2" custLinFactX="11844" custLinFactY="-44491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FB2D50F-3E54-43CC-9791-E2E87406345B}" type="pres">
      <dgm:prSet presAssocID="{86C513B2-3CC1-4EDA-9885-618138FD7AA8}" presName="rootConnector" presStyleLbl="node4" presStyleIdx="1" presStyleCnt="2"/>
      <dgm:spPr/>
      <dgm:t>
        <a:bodyPr/>
        <a:lstStyle/>
        <a:p>
          <a:endParaRPr lang="es-CO"/>
        </a:p>
      </dgm:t>
    </dgm:pt>
    <dgm:pt modelId="{8EDF241B-DE95-467B-8402-DF5B199305AE}" type="pres">
      <dgm:prSet presAssocID="{86C513B2-3CC1-4EDA-9885-618138FD7AA8}" presName="hierChild4" presStyleCnt="0"/>
      <dgm:spPr/>
    </dgm:pt>
    <dgm:pt modelId="{E05379C5-D1CF-4EE7-B62F-4803F957BC3B}" type="pres">
      <dgm:prSet presAssocID="{86C513B2-3CC1-4EDA-9885-618138FD7AA8}" presName="hierChild5" presStyleCnt="0"/>
      <dgm:spPr/>
    </dgm:pt>
    <dgm:pt modelId="{83EC4AC9-2793-4BDF-992C-90BA9900DBCA}" type="pres">
      <dgm:prSet presAssocID="{C4099D8C-DDA2-4E7F-9B55-2EA2B133428C}" presName="hierChild5" presStyleCnt="0"/>
      <dgm:spPr/>
    </dgm:pt>
    <dgm:pt modelId="{DF0B2F77-D4F0-470E-9D2A-85907DDC0104}" type="pres">
      <dgm:prSet presAssocID="{06D7B2C9-EE72-4699-8A16-4B66BF9138ED}" presName="hierChild5" presStyleCnt="0"/>
      <dgm:spPr/>
    </dgm:pt>
    <dgm:pt modelId="{E838C1A8-C747-4761-8977-6CD45AA8E103}" type="pres">
      <dgm:prSet presAssocID="{E5D0C25E-889C-4CA7-8832-52FFA06C48C4}" presName="hierChild3" presStyleCnt="0"/>
      <dgm:spPr/>
    </dgm:pt>
  </dgm:ptLst>
  <dgm:cxnLst>
    <dgm:cxn modelId="{43B87F83-4BE6-4AD2-AB86-8A1AD807AE0E}" type="presOf" srcId="{C4099D8C-DDA2-4E7F-9B55-2EA2B133428C}" destId="{60B093FB-F5C4-427A-8C42-07C3C1D0422B}" srcOrd="0" destOrd="0" presId="urn:microsoft.com/office/officeart/2005/8/layout/orgChart1"/>
    <dgm:cxn modelId="{3BBF4EFE-2988-444D-9916-87DD66A81862}" type="presOf" srcId="{72B91D88-2557-4F32-8267-2A001741AF59}" destId="{687CC2DA-3DD5-4EE7-BF2F-79183D825F9D}" srcOrd="1" destOrd="0" presId="urn:microsoft.com/office/officeart/2005/8/layout/orgChart1"/>
    <dgm:cxn modelId="{12E526A3-1B86-43B3-8676-95F9CE27906B}" type="presOf" srcId="{06D7B2C9-EE72-4699-8A16-4B66BF9138ED}" destId="{210A7061-F5CB-4559-A2C7-A3454A00AD95}" srcOrd="1" destOrd="0" presId="urn:microsoft.com/office/officeart/2005/8/layout/orgChart1"/>
    <dgm:cxn modelId="{2FC90F85-E048-43B1-AF42-F0425D81FE1F}" type="presOf" srcId="{C4099D8C-DDA2-4E7F-9B55-2EA2B133428C}" destId="{59C32722-372C-4363-B499-C858068E0472}" srcOrd="1" destOrd="0" presId="urn:microsoft.com/office/officeart/2005/8/layout/orgChart1"/>
    <dgm:cxn modelId="{C4069E44-C1C2-46AD-A1F9-378E28C170F0}" type="presOf" srcId="{DFC3620B-F268-43F7-AD55-63D9A6E9192C}" destId="{96881E58-27AE-41D0-8172-6D61B962A5CF}" srcOrd="0" destOrd="0" presId="urn:microsoft.com/office/officeart/2005/8/layout/orgChart1"/>
    <dgm:cxn modelId="{C58DA637-B658-4250-8283-506968AE7AAA}" type="presOf" srcId="{E5D0C25E-889C-4CA7-8832-52FFA06C48C4}" destId="{FD177B5C-EC0A-44D7-9DFE-4F6A04862822}" srcOrd="1" destOrd="0" presId="urn:microsoft.com/office/officeart/2005/8/layout/orgChart1"/>
    <dgm:cxn modelId="{AEFA4F14-FC55-4760-AE73-E2EDCA27D173}" type="presOf" srcId="{7D4870FE-EF17-47A3-9FF2-F9C8CC9AF721}" destId="{574A3380-EE96-41D9-9BEA-03032EC4B56F}" srcOrd="0" destOrd="0" presId="urn:microsoft.com/office/officeart/2005/8/layout/orgChart1"/>
    <dgm:cxn modelId="{A33F565C-8158-4338-BF5B-1376202B55B5}" type="presOf" srcId="{9C8F17AD-82F5-4329-8545-73D91F4C1EF4}" destId="{ACDF4CAC-979D-4FDB-BA31-664964790546}" srcOrd="0" destOrd="0" presId="urn:microsoft.com/office/officeart/2005/8/layout/orgChart1"/>
    <dgm:cxn modelId="{CB3339B2-9FFD-472E-B540-722B80D091E1}" type="presOf" srcId="{35A78DD7-CB0F-432A-887E-F1E6C8B25814}" destId="{22CE5FCE-60FB-4C78-A59C-76254A0D34A9}" srcOrd="0" destOrd="0" presId="urn:microsoft.com/office/officeart/2005/8/layout/orgChart1"/>
    <dgm:cxn modelId="{25DAA4BE-0773-451F-BD46-52B3005D0E95}" type="presOf" srcId="{72B91D88-2557-4F32-8267-2A001741AF59}" destId="{981561EE-3DB0-4912-8658-CD7716444157}" srcOrd="0" destOrd="0" presId="urn:microsoft.com/office/officeart/2005/8/layout/orgChart1"/>
    <dgm:cxn modelId="{A740DB3E-4B32-44DA-94D2-2ABECB90EAD2}" type="presOf" srcId="{E5D0C25E-889C-4CA7-8832-52FFA06C48C4}" destId="{7E1955E7-84FB-4ABE-A0C5-3AC9299BCD8D}" srcOrd="0" destOrd="0" presId="urn:microsoft.com/office/officeart/2005/8/layout/orgChart1"/>
    <dgm:cxn modelId="{44785050-3588-40D0-B78C-95027F5301E5}" type="presOf" srcId="{86C513B2-3CC1-4EDA-9885-618138FD7AA8}" destId="{8FB2D50F-3E54-43CC-9791-E2E87406345B}" srcOrd="1" destOrd="0" presId="urn:microsoft.com/office/officeart/2005/8/layout/orgChart1"/>
    <dgm:cxn modelId="{5B70BD2F-9900-4A07-94B9-1EC93EB99DA9}" srcId="{C4099D8C-DDA2-4E7F-9B55-2EA2B133428C}" destId="{E0A0742F-E377-4E50-BC08-5BD6EF2DC98A}" srcOrd="0" destOrd="0" parTransId="{97E733F0-C80C-429F-8071-7211710B6F55}" sibTransId="{D91A5319-0D90-4A96-B17E-E79CF319B6E6}"/>
    <dgm:cxn modelId="{8BCA925F-7AAA-4D70-AC9A-22B022E00D5E}" srcId="{E5D0C25E-889C-4CA7-8832-52FFA06C48C4}" destId="{DFC3620B-F268-43F7-AD55-63D9A6E9192C}" srcOrd="0" destOrd="0" parTransId="{9C8F17AD-82F5-4329-8545-73D91F4C1EF4}" sibTransId="{AF69423C-7438-4CDD-A077-796E4668CDC6}"/>
    <dgm:cxn modelId="{C58606DC-9035-413A-B7F9-3807A78568E4}" srcId="{06D7B2C9-EE72-4699-8A16-4B66BF9138ED}" destId="{C4099D8C-DDA2-4E7F-9B55-2EA2B133428C}" srcOrd="0" destOrd="0" parTransId="{35A78DD7-CB0F-432A-887E-F1E6C8B25814}" sibTransId="{38620622-FC4A-4BDD-BD65-A3E286C30AA0}"/>
    <dgm:cxn modelId="{BE17F935-8011-4CCE-AA89-B3D87E9847F4}" type="presOf" srcId="{86C513B2-3CC1-4EDA-9885-618138FD7AA8}" destId="{7B4E2720-9035-4BC6-AC05-6C67DD72A4C1}" srcOrd="0" destOrd="0" presId="urn:microsoft.com/office/officeart/2005/8/layout/orgChart1"/>
    <dgm:cxn modelId="{F58DDF54-E283-48EB-AB03-38286849F415}" type="presOf" srcId="{E0A0742F-E377-4E50-BC08-5BD6EF2DC98A}" destId="{40B8581A-D82D-4060-A9E3-03026483C854}" srcOrd="1" destOrd="0" presId="urn:microsoft.com/office/officeart/2005/8/layout/orgChart1"/>
    <dgm:cxn modelId="{DB2066D0-5FCE-44A1-863F-351DE542A3DE}" srcId="{E5D0C25E-889C-4CA7-8832-52FFA06C48C4}" destId="{06D7B2C9-EE72-4699-8A16-4B66BF9138ED}" srcOrd="1" destOrd="0" parTransId="{7D4870FE-EF17-47A3-9FF2-F9C8CC9AF721}" sibTransId="{B69BBBBB-35C1-47E7-A59D-3FAF3AA46BCF}"/>
    <dgm:cxn modelId="{0E264AFD-DCB3-473E-9784-25516078D366}" srcId="{C4099D8C-DDA2-4E7F-9B55-2EA2B133428C}" destId="{86C513B2-3CC1-4EDA-9885-618138FD7AA8}" srcOrd="1" destOrd="0" parTransId="{FBD1331C-BC19-4E68-BEA5-C529C6B0D9D8}" sibTransId="{01E1BCBB-F46D-48FA-A704-FEEB280E8D7A}"/>
    <dgm:cxn modelId="{A481206A-8356-4152-BAE5-A1DAD9FF874D}" type="presOf" srcId="{06D7B2C9-EE72-4699-8A16-4B66BF9138ED}" destId="{0CA2191A-3489-48FD-ABEE-53DF41056B6E}" srcOrd="0" destOrd="0" presId="urn:microsoft.com/office/officeart/2005/8/layout/orgChart1"/>
    <dgm:cxn modelId="{5CB32F2F-B968-4633-9533-55DCEECFCB83}" type="presOf" srcId="{37080723-E621-4B39-B563-493859ED8319}" destId="{ADA9A4F9-1844-4CD7-8CD8-605AF7464D93}" srcOrd="0" destOrd="0" presId="urn:microsoft.com/office/officeart/2005/8/layout/orgChart1"/>
    <dgm:cxn modelId="{E755430D-5EA5-4465-AF21-9BD05702DE59}" type="presOf" srcId="{E0A0742F-E377-4E50-BC08-5BD6EF2DC98A}" destId="{D96AC097-EE3F-49EB-9B9C-1A60F2ADE667}" srcOrd="0" destOrd="0" presId="urn:microsoft.com/office/officeart/2005/8/layout/orgChart1"/>
    <dgm:cxn modelId="{35ED16E6-B217-4BCC-9BA0-20F3CC3630F1}" type="presOf" srcId="{1141404C-B9D7-45FF-B428-62464797DF73}" destId="{CF043E30-9E0B-4EFB-862A-46F71F50D604}" srcOrd="0" destOrd="0" presId="urn:microsoft.com/office/officeart/2005/8/layout/orgChart1"/>
    <dgm:cxn modelId="{166FBAC3-BBE7-43CC-BD32-CC91FAC4D4BD}" type="presOf" srcId="{97E733F0-C80C-429F-8071-7211710B6F55}" destId="{AB2714A1-B974-4983-BD88-5F30A0919258}" srcOrd="0" destOrd="0" presId="urn:microsoft.com/office/officeart/2005/8/layout/orgChart1"/>
    <dgm:cxn modelId="{E30F8430-7D2A-4015-9563-A0E1BE53D74C}" srcId="{DFC3620B-F268-43F7-AD55-63D9A6E9192C}" destId="{72B91D88-2557-4F32-8267-2A001741AF59}" srcOrd="0" destOrd="0" parTransId="{1141404C-B9D7-45FF-B428-62464797DF73}" sibTransId="{D91489EF-85C8-4CBA-A5F3-4D8857A037B1}"/>
    <dgm:cxn modelId="{B03A872A-9A73-49BC-810B-ABB1948E71D3}" type="presOf" srcId="{DFC3620B-F268-43F7-AD55-63D9A6E9192C}" destId="{24AFD2C9-97EB-4324-9128-AB52989FF7B0}" srcOrd="1" destOrd="0" presId="urn:microsoft.com/office/officeart/2005/8/layout/orgChart1"/>
    <dgm:cxn modelId="{D8EFAE48-5A63-4A6A-987A-A6FF18885306}" type="presOf" srcId="{FBD1331C-BC19-4E68-BEA5-C529C6B0D9D8}" destId="{44744534-24C2-43BE-A201-E46573DD0DE0}" srcOrd="0" destOrd="0" presId="urn:microsoft.com/office/officeart/2005/8/layout/orgChart1"/>
    <dgm:cxn modelId="{ACC78A27-BBAA-48E8-A429-06C754086D7B}" srcId="{37080723-E621-4B39-B563-493859ED8319}" destId="{E5D0C25E-889C-4CA7-8832-52FFA06C48C4}" srcOrd="0" destOrd="0" parTransId="{FAE9B7DD-6FC0-47D4-AB7B-71EA1D2B225D}" sibTransId="{61549C55-F42E-4AD2-9DF7-6D9155A532D1}"/>
    <dgm:cxn modelId="{1440AD6A-657E-45A8-ADA4-E83EE83D3FDF}" type="presParOf" srcId="{ADA9A4F9-1844-4CD7-8CD8-605AF7464D93}" destId="{C04115A8-78C4-4F43-B673-473F95E2FEDA}" srcOrd="0" destOrd="0" presId="urn:microsoft.com/office/officeart/2005/8/layout/orgChart1"/>
    <dgm:cxn modelId="{77C13196-93E1-4817-997C-777CED9190EB}" type="presParOf" srcId="{C04115A8-78C4-4F43-B673-473F95E2FEDA}" destId="{758A60FB-2C0E-4708-831C-C0BADBDD51C4}" srcOrd="0" destOrd="0" presId="urn:microsoft.com/office/officeart/2005/8/layout/orgChart1"/>
    <dgm:cxn modelId="{C3DD0EB4-C2C5-4CB8-8DD2-A5FF9D1EB6F1}" type="presParOf" srcId="{758A60FB-2C0E-4708-831C-C0BADBDD51C4}" destId="{7E1955E7-84FB-4ABE-A0C5-3AC9299BCD8D}" srcOrd="0" destOrd="0" presId="urn:microsoft.com/office/officeart/2005/8/layout/orgChart1"/>
    <dgm:cxn modelId="{B1BE48EB-79F6-4140-A9D1-33793B4A266F}" type="presParOf" srcId="{758A60FB-2C0E-4708-831C-C0BADBDD51C4}" destId="{FD177B5C-EC0A-44D7-9DFE-4F6A04862822}" srcOrd="1" destOrd="0" presId="urn:microsoft.com/office/officeart/2005/8/layout/orgChart1"/>
    <dgm:cxn modelId="{60861D81-0292-441E-A6F2-22B496B18D7B}" type="presParOf" srcId="{C04115A8-78C4-4F43-B673-473F95E2FEDA}" destId="{1B8D8E1C-F829-4648-B3B2-C9D701B9EB92}" srcOrd="1" destOrd="0" presId="urn:microsoft.com/office/officeart/2005/8/layout/orgChart1"/>
    <dgm:cxn modelId="{9E82E47F-FCD2-45B1-9082-2745E6BD845D}" type="presParOf" srcId="{1B8D8E1C-F829-4648-B3B2-C9D701B9EB92}" destId="{ACDF4CAC-979D-4FDB-BA31-664964790546}" srcOrd="0" destOrd="0" presId="urn:microsoft.com/office/officeart/2005/8/layout/orgChart1"/>
    <dgm:cxn modelId="{6D9F923C-CC1A-4DA4-A3EB-D0BCFF7C516F}" type="presParOf" srcId="{1B8D8E1C-F829-4648-B3B2-C9D701B9EB92}" destId="{6A4FB04A-4A56-42D0-AB62-3708D259DA3C}" srcOrd="1" destOrd="0" presId="urn:microsoft.com/office/officeart/2005/8/layout/orgChart1"/>
    <dgm:cxn modelId="{AA7DDCA3-6AA0-409A-A9A1-38E1C0172A7E}" type="presParOf" srcId="{6A4FB04A-4A56-42D0-AB62-3708D259DA3C}" destId="{3381257F-FCCA-4FF1-99E0-D0406D9D53E3}" srcOrd="0" destOrd="0" presId="urn:microsoft.com/office/officeart/2005/8/layout/orgChart1"/>
    <dgm:cxn modelId="{75F1F160-BFE8-49EB-B33C-369929E65EF9}" type="presParOf" srcId="{3381257F-FCCA-4FF1-99E0-D0406D9D53E3}" destId="{96881E58-27AE-41D0-8172-6D61B962A5CF}" srcOrd="0" destOrd="0" presId="urn:microsoft.com/office/officeart/2005/8/layout/orgChart1"/>
    <dgm:cxn modelId="{E3A28FB3-4437-42D0-A630-DEE24D4CA0F5}" type="presParOf" srcId="{3381257F-FCCA-4FF1-99E0-D0406D9D53E3}" destId="{24AFD2C9-97EB-4324-9128-AB52989FF7B0}" srcOrd="1" destOrd="0" presId="urn:microsoft.com/office/officeart/2005/8/layout/orgChart1"/>
    <dgm:cxn modelId="{9F02B183-2DF4-4FAE-9D52-236D654BD8E9}" type="presParOf" srcId="{6A4FB04A-4A56-42D0-AB62-3708D259DA3C}" destId="{EDB8DAE1-FF43-4A35-8632-866D54A1E3D6}" srcOrd="1" destOrd="0" presId="urn:microsoft.com/office/officeart/2005/8/layout/orgChart1"/>
    <dgm:cxn modelId="{59A54DC3-DA64-4EBF-8936-D9BB4753A332}" type="presParOf" srcId="{EDB8DAE1-FF43-4A35-8632-866D54A1E3D6}" destId="{CF043E30-9E0B-4EFB-862A-46F71F50D604}" srcOrd="0" destOrd="0" presId="urn:microsoft.com/office/officeart/2005/8/layout/orgChart1"/>
    <dgm:cxn modelId="{E333BAED-DCFE-4A14-BAC6-C31277C5DCAA}" type="presParOf" srcId="{EDB8DAE1-FF43-4A35-8632-866D54A1E3D6}" destId="{CB506EB7-4633-4F62-9F92-41150DB9AE40}" srcOrd="1" destOrd="0" presId="urn:microsoft.com/office/officeart/2005/8/layout/orgChart1"/>
    <dgm:cxn modelId="{7C6ED830-E531-4FA3-BE66-9A64DAEDFA9F}" type="presParOf" srcId="{CB506EB7-4633-4F62-9F92-41150DB9AE40}" destId="{18FAF38F-B0D0-435C-A5AD-8A235D94116B}" srcOrd="0" destOrd="0" presId="urn:microsoft.com/office/officeart/2005/8/layout/orgChart1"/>
    <dgm:cxn modelId="{3607C0C6-37B9-46D5-9E10-D32E040B0883}" type="presParOf" srcId="{18FAF38F-B0D0-435C-A5AD-8A235D94116B}" destId="{981561EE-3DB0-4912-8658-CD7716444157}" srcOrd="0" destOrd="0" presId="urn:microsoft.com/office/officeart/2005/8/layout/orgChart1"/>
    <dgm:cxn modelId="{9EE10C4F-75DA-4307-9931-85DB8B7867B3}" type="presParOf" srcId="{18FAF38F-B0D0-435C-A5AD-8A235D94116B}" destId="{687CC2DA-3DD5-4EE7-BF2F-79183D825F9D}" srcOrd="1" destOrd="0" presId="urn:microsoft.com/office/officeart/2005/8/layout/orgChart1"/>
    <dgm:cxn modelId="{9F53C0DB-E87B-4C20-9A73-C1E96298DEC5}" type="presParOf" srcId="{CB506EB7-4633-4F62-9F92-41150DB9AE40}" destId="{47341315-A4A8-4E62-A53A-EC74616716C0}" srcOrd="1" destOrd="0" presId="urn:microsoft.com/office/officeart/2005/8/layout/orgChart1"/>
    <dgm:cxn modelId="{D3C45DF9-D452-444F-BD41-74E85A1A06CC}" type="presParOf" srcId="{CB506EB7-4633-4F62-9F92-41150DB9AE40}" destId="{ECB712DB-85ED-4819-99F2-7AC7DFA6D414}" srcOrd="2" destOrd="0" presId="urn:microsoft.com/office/officeart/2005/8/layout/orgChart1"/>
    <dgm:cxn modelId="{6742C2D5-611B-4B8F-B07C-F7B98EC7B9F9}" type="presParOf" srcId="{6A4FB04A-4A56-42D0-AB62-3708D259DA3C}" destId="{1CCAF5E2-7A78-4399-88D2-BE12D7DB3FFD}" srcOrd="2" destOrd="0" presId="urn:microsoft.com/office/officeart/2005/8/layout/orgChart1"/>
    <dgm:cxn modelId="{08F80D9B-2ADE-4063-AEFF-914B5A2764A4}" type="presParOf" srcId="{1B8D8E1C-F829-4648-B3B2-C9D701B9EB92}" destId="{574A3380-EE96-41D9-9BEA-03032EC4B56F}" srcOrd="2" destOrd="0" presId="urn:microsoft.com/office/officeart/2005/8/layout/orgChart1"/>
    <dgm:cxn modelId="{2AEFDACD-62B7-452B-A000-CC099F014687}" type="presParOf" srcId="{1B8D8E1C-F829-4648-B3B2-C9D701B9EB92}" destId="{2682B6CA-BA8E-4CCE-97EF-70C60F5A0DA2}" srcOrd="3" destOrd="0" presId="urn:microsoft.com/office/officeart/2005/8/layout/orgChart1"/>
    <dgm:cxn modelId="{8E352983-29C6-4744-8BCB-1BA675447065}" type="presParOf" srcId="{2682B6CA-BA8E-4CCE-97EF-70C60F5A0DA2}" destId="{7192CE2A-1869-4205-9C75-62489C18CDFB}" srcOrd="0" destOrd="0" presId="urn:microsoft.com/office/officeart/2005/8/layout/orgChart1"/>
    <dgm:cxn modelId="{9AEAE8F3-15BD-492D-B546-866C94530057}" type="presParOf" srcId="{7192CE2A-1869-4205-9C75-62489C18CDFB}" destId="{0CA2191A-3489-48FD-ABEE-53DF41056B6E}" srcOrd="0" destOrd="0" presId="urn:microsoft.com/office/officeart/2005/8/layout/orgChart1"/>
    <dgm:cxn modelId="{BB2EAFD0-3824-4A81-B439-92172FE430DF}" type="presParOf" srcId="{7192CE2A-1869-4205-9C75-62489C18CDFB}" destId="{210A7061-F5CB-4559-A2C7-A3454A00AD95}" srcOrd="1" destOrd="0" presId="urn:microsoft.com/office/officeart/2005/8/layout/orgChart1"/>
    <dgm:cxn modelId="{2BF86708-E8DC-46CE-A867-9E3E3C2A7FFB}" type="presParOf" srcId="{2682B6CA-BA8E-4CCE-97EF-70C60F5A0DA2}" destId="{DAF75EB2-DADB-4BB8-AAD8-51515C3D4A76}" srcOrd="1" destOrd="0" presId="urn:microsoft.com/office/officeart/2005/8/layout/orgChart1"/>
    <dgm:cxn modelId="{96437D24-0CB4-4334-9EEE-799DF957F522}" type="presParOf" srcId="{DAF75EB2-DADB-4BB8-AAD8-51515C3D4A76}" destId="{22CE5FCE-60FB-4C78-A59C-76254A0D34A9}" srcOrd="0" destOrd="0" presId="urn:microsoft.com/office/officeart/2005/8/layout/orgChart1"/>
    <dgm:cxn modelId="{49F43CEE-E29C-46EB-833C-D2E97E8E2AFD}" type="presParOf" srcId="{DAF75EB2-DADB-4BB8-AAD8-51515C3D4A76}" destId="{8FC4A966-DA6A-4B6F-869F-0F880D11EDD8}" srcOrd="1" destOrd="0" presId="urn:microsoft.com/office/officeart/2005/8/layout/orgChart1"/>
    <dgm:cxn modelId="{E61F1BBE-4C81-4687-B4F0-14FF618C22BE}" type="presParOf" srcId="{8FC4A966-DA6A-4B6F-869F-0F880D11EDD8}" destId="{4D9776F2-C0C1-49A1-A570-40709E77A908}" srcOrd="0" destOrd="0" presId="urn:microsoft.com/office/officeart/2005/8/layout/orgChart1"/>
    <dgm:cxn modelId="{E2EEE39A-519E-4720-B5E4-C99CFA1FE4BF}" type="presParOf" srcId="{4D9776F2-C0C1-49A1-A570-40709E77A908}" destId="{60B093FB-F5C4-427A-8C42-07C3C1D0422B}" srcOrd="0" destOrd="0" presId="urn:microsoft.com/office/officeart/2005/8/layout/orgChart1"/>
    <dgm:cxn modelId="{4CD605BE-018B-47E9-BA03-E4201709D4D5}" type="presParOf" srcId="{4D9776F2-C0C1-49A1-A570-40709E77A908}" destId="{59C32722-372C-4363-B499-C858068E0472}" srcOrd="1" destOrd="0" presId="urn:microsoft.com/office/officeart/2005/8/layout/orgChart1"/>
    <dgm:cxn modelId="{F68CB89E-B9F7-4447-90C0-1ACD1F6A4F0F}" type="presParOf" srcId="{8FC4A966-DA6A-4B6F-869F-0F880D11EDD8}" destId="{A02CCC5B-B560-4D53-97BF-BDE1FAFCFE93}" srcOrd="1" destOrd="0" presId="urn:microsoft.com/office/officeart/2005/8/layout/orgChart1"/>
    <dgm:cxn modelId="{49331ED8-3503-4DB6-AA3C-3B8802F722F2}" type="presParOf" srcId="{A02CCC5B-B560-4D53-97BF-BDE1FAFCFE93}" destId="{AB2714A1-B974-4983-BD88-5F30A0919258}" srcOrd="0" destOrd="0" presId="urn:microsoft.com/office/officeart/2005/8/layout/orgChart1"/>
    <dgm:cxn modelId="{42393A66-39E5-4DBA-A949-AA59B9A8A3EC}" type="presParOf" srcId="{A02CCC5B-B560-4D53-97BF-BDE1FAFCFE93}" destId="{0C43BFDE-D6A6-4DF3-87AF-AEA4F7808ED1}" srcOrd="1" destOrd="0" presId="urn:microsoft.com/office/officeart/2005/8/layout/orgChart1"/>
    <dgm:cxn modelId="{A6D7AA67-5D08-4A4D-A52C-CC35B7CD85AA}" type="presParOf" srcId="{0C43BFDE-D6A6-4DF3-87AF-AEA4F7808ED1}" destId="{73F1E12B-865E-425C-A1EF-12EF8011E194}" srcOrd="0" destOrd="0" presId="urn:microsoft.com/office/officeart/2005/8/layout/orgChart1"/>
    <dgm:cxn modelId="{5A136619-ADD8-4BEB-9A63-F710D6331F80}" type="presParOf" srcId="{73F1E12B-865E-425C-A1EF-12EF8011E194}" destId="{D96AC097-EE3F-49EB-9B9C-1A60F2ADE667}" srcOrd="0" destOrd="0" presId="urn:microsoft.com/office/officeart/2005/8/layout/orgChart1"/>
    <dgm:cxn modelId="{6AA9440A-CDDA-4D53-888F-96D0EFBD5385}" type="presParOf" srcId="{73F1E12B-865E-425C-A1EF-12EF8011E194}" destId="{40B8581A-D82D-4060-A9E3-03026483C854}" srcOrd="1" destOrd="0" presId="urn:microsoft.com/office/officeart/2005/8/layout/orgChart1"/>
    <dgm:cxn modelId="{2E219418-EA1B-4156-AB5B-61BE650B97B3}" type="presParOf" srcId="{0C43BFDE-D6A6-4DF3-87AF-AEA4F7808ED1}" destId="{FE1658F5-9746-446C-9575-F2E09354DB8A}" srcOrd="1" destOrd="0" presId="urn:microsoft.com/office/officeart/2005/8/layout/orgChart1"/>
    <dgm:cxn modelId="{991EC731-AA9D-4886-A46D-2FFF4A99AEEB}" type="presParOf" srcId="{0C43BFDE-D6A6-4DF3-87AF-AEA4F7808ED1}" destId="{18ED64F8-F8A4-4B68-9128-28A1444075EC}" srcOrd="2" destOrd="0" presId="urn:microsoft.com/office/officeart/2005/8/layout/orgChart1"/>
    <dgm:cxn modelId="{0EA628C6-F315-4123-91D6-8405B82E02BD}" type="presParOf" srcId="{A02CCC5B-B560-4D53-97BF-BDE1FAFCFE93}" destId="{44744534-24C2-43BE-A201-E46573DD0DE0}" srcOrd="2" destOrd="0" presId="urn:microsoft.com/office/officeart/2005/8/layout/orgChart1"/>
    <dgm:cxn modelId="{4EF0F2D0-2E8F-4DEC-90F1-D5AFB77676B6}" type="presParOf" srcId="{A02CCC5B-B560-4D53-97BF-BDE1FAFCFE93}" destId="{A13FF5B6-9F64-4D82-ACC0-A4341A519BDA}" srcOrd="3" destOrd="0" presId="urn:microsoft.com/office/officeart/2005/8/layout/orgChart1"/>
    <dgm:cxn modelId="{E7070EC3-8072-4970-9096-C6AF0FCCCFA6}" type="presParOf" srcId="{A13FF5B6-9F64-4D82-ACC0-A4341A519BDA}" destId="{A754D7CC-72B6-4243-B781-F558D4C598C3}" srcOrd="0" destOrd="0" presId="urn:microsoft.com/office/officeart/2005/8/layout/orgChart1"/>
    <dgm:cxn modelId="{8301C68F-41A3-4EA5-B063-5B947E520A29}" type="presParOf" srcId="{A754D7CC-72B6-4243-B781-F558D4C598C3}" destId="{7B4E2720-9035-4BC6-AC05-6C67DD72A4C1}" srcOrd="0" destOrd="0" presId="urn:microsoft.com/office/officeart/2005/8/layout/orgChart1"/>
    <dgm:cxn modelId="{8EF6668A-6C24-4409-9D51-B8DAC8B82EA8}" type="presParOf" srcId="{A754D7CC-72B6-4243-B781-F558D4C598C3}" destId="{8FB2D50F-3E54-43CC-9791-E2E87406345B}" srcOrd="1" destOrd="0" presId="urn:microsoft.com/office/officeart/2005/8/layout/orgChart1"/>
    <dgm:cxn modelId="{BBD05085-A32B-4177-8DF2-9FB816BE684A}" type="presParOf" srcId="{A13FF5B6-9F64-4D82-ACC0-A4341A519BDA}" destId="{8EDF241B-DE95-467B-8402-DF5B199305AE}" srcOrd="1" destOrd="0" presId="urn:microsoft.com/office/officeart/2005/8/layout/orgChart1"/>
    <dgm:cxn modelId="{96A438D5-FF24-4EF8-BE78-C88804B78FB3}" type="presParOf" srcId="{A13FF5B6-9F64-4D82-ACC0-A4341A519BDA}" destId="{E05379C5-D1CF-4EE7-B62F-4803F957BC3B}" srcOrd="2" destOrd="0" presId="urn:microsoft.com/office/officeart/2005/8/layout/orgChart1"/>
    <dgm:cxn modelId="{290950D4-46DA-449C-962D-46FEC9DD4AF4}" type="presParOf" srcId="{8FC4A966-DA6A-4B6F-869F-0F880D11EDD8}" destId="{83EC4AC9-2793-4BDF-992C-90BA9900DBCA}" srcOrd="2" destOrd="0" presId="urn:microsoft.com/office/officeart/2005/8/layout/orgChart1"/>
    <dgm:cxn modelId="{BC49B388-BDD9-4220-AF7D-2B0903BBCE62}" type="presParOf" srcId="{2682B6CA-BA8E-4CCE-97EF-70C60F5A0DA2}" destId="{DF0B2F77-D4F0-470E-9D2A-85907DDC0104}" srcOrd="2" destOrd="0" presId="urn:microsoft.com/office/officeart/2005/8/layout/orgChart1"/>
    <dgm:cxn modelId="{1EEC13BC-18CC-4B69-80A7-260D5B6C811A}" type="presParOf" srcId="{C04115A8-78C4-4F43-B673-473F95E2FEDA}" destId="{E838C1A8-C747-4761-8977-6CD45AA8E1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2C9AE7-DE13-4632-BE5B-D4091C25489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4F49956-BA5C-40D4-AD84-F6936D72C730}">
      <dgm:prSet phldrT="[Texto]"/>
      <dgm:spPr/>
      <dgm:t>
        <a:bodyPr/>
        <a:lstStyle/>
        <a:p>
          <a:r>
            <a:rPr lang="es-CO" dirty="0" smtClean="0"/>
            <a:t>RECONOCIMIENTO</a:t>
          </a:r>
          <a:endParaRPr lang="es-CO" dirty="0"/>
        </a:p>
      </dgm:t>
    </dgm:pt>
    <dgm:pt modelId="{9E70586B-7963-454E-9DB4-683E1E8E5BB2}" type="parTrans" cxnId="{0E89DCC0-03F6-4111-A7C0-5362E8911D8A}">
      <dgm:prSet/>
      <dgm:spPr/>
      <dgm:t>
        <a:bodyPr/>
        <a:lstStyle/>
        <a:p>
          <a:endParaRPr lang="es-CO"/>
        </a:p>
      </dgm:t>
    </dgm:pt>
    <dgm:pt modelId="{D20BDEE7-C802-4243-9686-8DC2B4D62E9B}" type="sibTrans" cxnId="{0E89DCC0-03F6-4111-A7C0-5362E8911D8A}">
      <dgm:prSet/>
      <dgm:spPr/>
      <dgm:t>
        <a:bodyPr/>
        <a:lstStyle/>
        <a:p>
          <a:endParaRPr lang="es-CO"/>
        </a:p>
      </dgm:t>
    </dgm:pt>
    <dgm:pt modelId="{56375534-6772-4C7D-B121-A99599792D5F}">
      <dgm:prSet phldrT="[Texto]"/>
      <dgm:spPr/>
      <dgm:t>
        <a:bodyPr/>
        <a:lstStyle/>
        <a:p>
          <a:r>
            <a:rPr lang="es-CO" dirty="0" smtClean="0"/>
            <a:t>MEDICIÓN</a:t>
          </a:r>
          <a:endParaRPr lang="es-CO" dirty="0"/>
        </a:p>
      </dgm:t>
    </dgm:pt>
    <dgm:pt modelId="{E4D8CC2B-5639-4491-BDB6-D9F9E65D518C}" type="parTrans" cxnId="{B284352B-5176-44B5-B57E-8C0CC4DEC0BA}">
      <dgm:prSet/>
      <dgm:spPr/>
      <dgm:t>
        <a:bodyPr/>
        <a:lstStyle/>
        <a:p>
          <a:endParaRPr lang="es-CO"/>
        </a:p>
      </dgm:t>
    </dgm:pt>
    <dgm:pt modelId="{73300899-AEBC-4C94-A824-4419BD19522E}" type="sibTrans" cxnId="{B284352B-5176-44B5-B57E-8C0CC4DEC0BA}">
      <dgm:prSet/>
      <dgm:spPr/>
      <dgm:t>
        <a:bodyPr/>
        <a:lstStyle/>
        <a:p>
          <a:endParaRPr lang="es-CO"/>
        </a:p>
      </dgm:t>
    </dgm:pt>
    <dgm:pt modelId="{137674F5-F666-4BAC-B694-91D56AB9E699}">
      <dgm:prSet phldrT="[Texto]"/>
      <dgm:spPr/>
      <dgm:t>
        <a:bodyPr/>
        <a:lstStyle/>
        <a:p>
          <a:r>
            <a:rPr lang="es-CO" dirty="0" smtClean="0"/>
            <a:t>PRESENTACIÓN</a:t>
          </a:r>
          <a:endParaRPr lang="es-CO" dirty="0"/>
        </a:p>
      </dgm:t>
    </dgm:pt>
    <dgm:pt modelId="{14FAA964-06BC-4D70-A134-BC69DD040656}" type="parTrans" cxnId="{9D9B821A-4123-4A6C-8949-BDDAA60D8137}">
      <dgm:prSet/>
      <dgm:spPr/>
      <dgm:t>
        <a:bodyPr/>
        <a:lstStyle/>
        <a:p>
          <a:endParaRPr lang="es-CO"/>
        </a:p>
      </dgm:t>
    </dgm:pt>
    <dgm:pt modelId="{2699675F-A719-4883-B7F2-B0F6D2699586}" type="sibTrans" cxnId="{9D9B821A-4123-4A6C-8949-BDDAA60D8137}">
      <dgm:prSet/>
      <dgm:spPr/>
      <dgm:t>
        <a:bodyPr/>
        <a:lstStyle/>
        <a:p>
          <a:endParaRPr lang="es-CO"/>
        </a:p>
      </dgm:t>
    </dgm:pt>
    <dgm:pt modelId="{30DBBB72-28D9-49E9-A9DD-2B9DAC2C1010}">
      <dgm:prSet/>
      <dgm:spPr/>
      <dgm:t>
        <a:bodyPr/>
        <a:lstStyle/>
        <a:p>
          <a:r>
            <a:rPr lang="es-CO" dirty="0" smtClean="0"/>
            <a:t>INFORMACION A REVELAR</a:t>
          </a:r>
          <a:endParaRPr lang="es-CO" dirty="0"/>
        </a:p>
      </dgm:t>
    </dgm:pt>
    <dgm:pt modelId="{0CECD184-1D45-4088-9212-33C0DEDF824E}" type="parTrans" cxnId="{C3026098-8620-4DC3-9E58-FE3C4C5A66E0}">
      <dgm:prSet/>
      <dgm:spPr/>
      <dgm:t>
        <a:bodyPr/>
        <a:lstStyle/>
        <a:p>
          <a:endParaRPr lang="es-CO"/>
        </a:p>
      </dgm:t>
    </dgm:pt>
    <dgm:pt modelId="{A43EE359-48D3-4B79-9BD2-BBD31246032A}" type="sibTrans" cxnId="{C3026098-8620-4DC3-9E58-FE3C4C5A66E0}">
      <dgm:prSet/>
      <dgm:spPr/>
      <dgm:t>
        <a:bodyPr/>
        <a:lstStyle/>
        <a:p>
          <a:endParaRPr lang="es-CO"/>
        </a:p>
      </dgm:t>
    </dgm:pt>
    <dgm:pt modelId="{315F2A19-B834-412D-B73D-D4D4EA3C5D3C}" type="pres">
      <dgm:prSet presAssocID="{322C9AE7-DE13-4632-BE5B-D4091C254896}" presName="linearFlow" presStyleCnt="0">
        <dgm:presLayoutVars>
          <dgm:dir/>
          <dgm:resizeHandles val="exact"/>
        </dgm:presLayoutVars>
      </dgm:prSet>
      <dgm:spPr/>
    </dgm:pt>
    <dgm:pt modelId="{45D2DE66-1727-4810-8AEC-8E7C31617B35}" type="pres">
      <dgm:prSet presAssocID="{84F49956-BA5C-40D4-AD84-F6936D72C730}" presName="composite" presStyleCnt="0"/>
      <dgm:spPr/>
    </dgm:pt>
    <dgm:pt modelId="{864F238D-26EE-47FC-A33A-37FCF47E623C}" type="pres">
      <dgm:prSet presAssocID="{84F49956-BA5C-40D4-AD84-F6936D72C730}" presName="imgShp" presStyleLbl="fgImgPlace1" presStyleIdx="0" presStyleCnt="4"/>
      <dgm:spPr/>
    </dgm:pt>
    <dgm:pt modelId="{574E0A2E-4044-4A1E-814F-D7DDAA403A44}" type="pres">
      <dgm:prSet presAssocID="{84F49956-BA5C-40D4-AD84-F6936D72C730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434AA94-2860-46EB-A6A3-59E25A9780D6}" type="pres">
      <dgm:prSet presAssocID="{D20BDEE7-C802-4243-9686-8DC2B4D62E9B}" presName="spacing" presStyleCnt="0"/>
      <dgm:spPr/>
    </dgm:pt>
    <dgm:pt modelId="{496487A6-1334-4940-849C-CD69E35EC048}" type="pres">
      <dgm:prSet presAssocID="{56375534-6772-4C7D-B121-A99599792D5F}" presName="composite" presStyleCnt="0"/>
      <dgm:spPr/>
    </dgm:pt>
    <dgm:pt modelId="{90760798-5DDB-4BC7-82D2-F50CA354E2AF}" type="pres">
      <dgm:prSet presAssocID="{56375534-6772-4C7D-B121-A99599792D5F}" presName="imgShp" presStyleLbl="fgImgPlace1" presStyleIdx="1" presStyleCnt="4"/>
      <dgm:spPr/>
    </dgm:pt>
    <dgm:pt modelId="{BF8A7E4F-715D-4204-8005-DE29A6DCE4DD}" type="pres">
      <dgm:prSet presAssocID="{56375534-6772-4C7D-B121-A99599792D5F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4653CBB-2C85-474C-8EC6-C60F8438DEBB}" type="pres">
      <dgm:prSet presAssocID="{73300899-AEBC-4C94-A824-4419BD19522E}" presName="spacing" presStyleCnt="0"/>
      <dgm:spPr/>
    </dgm:pt>
    <dgm:pt modelId="{191EEA09-C594-4B79-A2A0-9BFC8A561F89}" type="pres">
      <dgm:prSet presAssocID="{137674F5-F666-4BAC-B694-91D56AB9E699}" presName="composite" presStyleCnt="0"/>
      <dgm:spPr/>
    </dgm:pt>
    <dgm:pt modelId="{7119BF10-2C5A-4DBA-AE5C-B89F57509CA0}" type="pres">
      <dgm:prSet presAssocID="{137674F5-F666-4BAC-B694-91D56AB9E699}" presName="imgShp" presStyleLbl="fgImgPlace1" presStyleIdx="2" presStyleCnt="4"/>
      <dgm:spPr/>
    </dgm:pt>
    <dgm:pt modelId="{2E6082F5-3F97-4424-9485-569D6C7BE7B1}" type="pres">
      <dgm:prSet presAssocID="{137674F5-F666-4BAC-B694-91D56AB9E699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BAC5E92-CC8F-4B63-8B75-56528E9909FE}" type="pres">
      <dgm:prSet presAssocID="{2699675F-A719-4883-B7F2-B0F6D2699586}" presName="spacing" presStyleCnt="0"/>
      <dgm:spPr/>
    </dgm:pt>
    <dgm:pt modelId="{3BEAB526-7FA0-407B-8C57-4049B7010D3C}" type="pres">
      <dgm:prSet presAssocID="{30DBBB72-28D9-49E9-A9DD-2B9DAC2C1010}" presName="composite" presStyleCnt="0"/>
      <dgm:spPr/>
    </dgm:pt>
    <dgm:pt modelId="{4AB8CBB1-ABC1-4265-89AF-9AAC8343DA6D}" type="pres">
      <dgm:prSet presAssocID="{30DBBB72-28D9-49E9-A9DD-2B9DAC2C1010}" presName="imgShp" presStyleLbl="fgImgPlace1" presStyleIdx="3" presStyleCnt="4"/>
      <dgm:spPr/>
    </dgm:pt>
    <dgm:pt modelId="{3B33EE10-420A-40E3-8AE2-4C899E8EBF21}" type="pres">
      <dgm:prSet presAssocID="{30DBBB72-28D9-49E9-A9DD-2B9DAC2C1010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758E184B-884A-4FC6-8D2B-750A3696135B}" type="presOf" srcId="{30DBBB72-28D9-49E9-A9DD-2B9DAC2C1010}" destId="{3B33EE10-420A-40E3-8AE2-4C899E8EBF21}" srcOrd="0" destOrd="0" presId="urn:microsoft.com/office/officeart/2005/8/layout/vList3"/>
    <dgm:cxn modelId="{0E89DCC0-03F6-4111-A7C0-5362E8911D8A}" srcId="{322C9AE7-DE13-4632-BE5B-D4091C254896}" destId="{84F49956-BA5C-40D4-AD84-F6936D72C730}" srcOrd="0" destOrd="0" parTransId="{9E70586B-7963-454E-9DB4-683E1E8E5BB2}" sibTransId="{D20BDEE7-C802-4243-9686-8DC2B4D62E9B}"/>
    <dgm:cxn modelId="{05E5705F-9CA3-4A42-B0E6-5704D61A3DDC}" type="presOf" srcId="{84F49956-BA5C-40D4-AD84-F6936D72C730}" destId="{574E0A2E-4044-4A1E-814F-D7DDAA403A44}" srcOrd="0" destOrd="0" presId="urn:microsoft.com/office/officeart/2005/8/layout/vList3"/>
    <dgm:cxn modelId="{23F50315-1161-4CD4-8C67-8AD522A707B1}" type="presOf" srcId="{56375534-6772-4C7D-B121-A99599792D5F}" destId="{BF8A7E4F-715D-4204-8005-DE29A6DCE4DD}" srcOrd="0" destOrd="0" presId="urn:microsoft.com/office/officeart/2005/8/layout/vList3"/>
    <dgm:cxn modelId="{B284352B-5176-44B5-B57E-8C0CC4DEC0BA}" srcId="{322C9AE7-DE13-4632-BE5B-D4091C254896}" destId="{56375534-6772-4C7D-B121-A99599792D5F}" srcOrd="1" destOrd="0" parTransId="{E4D8CC2B-5639-4491-BDB6-D9F9E65D518C}" sibTransId="{73300899-AEBC-4C94-A824-4419BD19522E}"/>
    <dgm:cxn modelId="{75A4D0D3-99FB-4BDD-AC09-FC65673A857B}" type="presOf" srcId="{322C9AE7-DE13-4632-BE5B-D4091C254896}" destId="{315F2A19-B834-412D-B73D-D4D4EA3C5D3C}" srcOrd="0" destOrd="0" presId="urn:microsoft.com/office/officeart/2005/8/layout/vList3"/>
    <dgm:cxn modelId="{9D9B821A-4123-4A6C-8949-BDDAA60D8137}" srcId="{322C9AE7-DE13-4632-BE5B-D4091C254896}" destId="{137674F5-F666-4BAC-B694-91D56AB9E699}" srcOrd="2" destOrd="0" parTransId="{14FAA964-06BC-4D70-A134-BC69DD040656}" sibTransId="{2699675F-A719-4883-B7F2-B0F6D2699586}"/>
    <dgm:cxn modelId="{A47A073E-652E-42F7-AC69-5A4A711DF189}" type="presOf" srcId="{137674F5-F666-4BAC-B694-91D56AB9E699}" destId="{2E6082F5-3F97-4424-9485-569D6C7BE7B1}" srcOrd="0" destOrd="0" presId="urn:microsoft.com/office/officeart/2005/8/layout/vList3"/>
    <dgm:cxn modelId="{C3026098-8620-4DC3-9E58-FE3C4C5A66E0}" srcId="{322C9AE7-DE13-4632-BE5B-D4091C254896}" destId="{30DBBB72-28D9-49E9-A9DD-2B9DAC2C1010}" srcOrd="3" destOrd="0" parTransId="{0CECD184-1D45-4088-9212-33C0DEDF824E}" sibTransId="{A43EE359-48D3-4B79-9BD2-BBD31246032A}"/>
    <dgm:cxn modelId="{67E87F20-CC7F-4F5F-BBC2-49D85EF9B80F}" type="presParOf" srcId="{315F2A19-B834-412D-B73D-D4D4EA3C5D3C}" destId="{45D2DE66-1727-4810-8AEC-8E7C31617B35}" srcOrd="0" destOrd="0" presId="urn:microsoft.com/office/officeart/2005/8/layout/vList3"/>
    <dgm:cxn modelId="{78064FBD-2B86-4C21-BCCA-37AFE8540F64}" type="presParOf" srcId="{45D2DE66-1727-4810-8AEC-8E7C31617B35}" destId="{864F238D-26EE-47FC-A33A-37FCF47E623C}" srcOrd="0" destOrd="0" presId="urn:microsoft.com/office/officeart/2005/8/layout/vList3"/>
    <dgm:cxn modelId="{92557FFB-FADB-49B9-93E2-4F003DE90409}" type="presParOf" srcId="{45D2DE66-1727-4810-8AEC-8E7C31617B35}" destId="{574E0A2E-4044-4A1E-814F-D7DDAA403A44}" srcOrd="1" destOrd="0" presId="urn:microsoft.com/office/officeart/2005/8/layout/vList3"/>
    <dgm:cxn modelId="{1EDBC3D5-1533-4C09-A94F-5779415FE827}" type="presParOf" srcId="{315F2A19-B834-412D-B73D-D4D4EA3C5D3C}" destId="{7434AA94-2860-46EB-A6A3-59E25A9780D6}" srcOrd="1" destOrd="0" presId="urn:microsoft.com/office/officeart/2005/8/layout/vList3"/>
    <dgm:cxn modelId="{F0D667CE-3D59-4D12-A9D0-531329724810}" type="presParOf" srcId="{315F2A19-B834-412D-B73D-D4D4EA3C5D3C}" destId="{496487A6-1334-4940-849C-CD69E35EC048}" srcOrd="2" destOrd="0" presId="urn:microsoft.com/office/officeart/2005/8/layout/vList3"/>
    <dgm:cxn modelId="{004BE8CC-B50E-4F9E-8206-1970902A0851}" type="presParOf" srcId="{496487A6-1334-4940-849C-CD69E35EC048}" destId="{90760798-5DDB-4BC7-82D2-F50CA354E2AF}" srcOrd="0" destOrd="0" presId="urn:microsoft.com/office/officeart/2005/8/layout/vList3"/>
    <dgm:cxn modelId="{4B89C2B9-E4DF-4CF3-AC86-196807FBF68F}" type="presParOf" srcId="{496487A6-1334-4940-849C-CD69E35EC048}" destId="{BF8A7E4F-715D-4204-8005-DE29A6DCE4DD}" srcOrd="1" destOrd="0" presId="urn:microsoft.com/office/officeart/2005/8/layout/vList3"/>
    <dgm:cxn modelId="{6368965A-CC11-422A-AEC2-CA061B9D3583}" type="presParOf" srcId="{315F2A19-B834-412D-B73D-D4D4EA3C5D3C}" destId="{C4653CBB-2C85-474C-8EC6-C60F8438DEBB}" srcOrd="3" destOrd="0" presId="urn:microsoft.com/office/officeart/2005/8/layout/vList3"/>
    <dgm:cxn modelId="{97489C1D-18C0-4EB6-B1AD-A42E75EDB4BA}" type="presParOf" srcId="{315F2A19-B834-412D-B73D-D4D4EA3C5D3C}" destId="{191EEA09-C594-4B79-A2A0-9BFC8A561F89}" srcOrd="4" destOrd="0" presId="urn:microsoft.com/office/officeart/2005/8/layout/vList3"/>
    <dgm:cxn modelId="{2E763B2D-65E3-4F89-91DA-C4E0FFCD8C0E}" type="presParOf" srcId="{191EEA09-C594-4B79-A2A0-9BFC8A561F89}" destId="{7119BF10-2C5A-4DBA-AE5C-B89F57509CA0}" srcOrd="0" destOrd="0" presId="urn:microsoft.com/office/officeart/2005/8/layout/vList3"/>
    <dgm:cxn modelId="{F1FB6848-8422-4C75-9200-01C2CBDDDA2B}" type="presParOf" srcId="{191EEA09-C594-4B79-A2A0-9BFC8A561F89}" destId="{2E6082F5-3F97-4424-9485-569D6C7BE7B1}" srcOrd="1" destOrd="0" presId="urn:microsoft.com/office/officeart/2005/8/layout/vList3"/>
    <dgm:cxn modelId="{4D53E8EF-36E5-404C-84CA-56B93AB3F474}" type="presParOf" srcId="{315F2A19-B834-412D-B73D-D4D4EA3C5D3C}" destId="{FBAC5E92-CC8F-4B63-8B75-56528E9909FE}" srcOrd="5" destOrd="0" presId="urn:microsoft.com/office/officeart/2005/8/layout/vList3"/>
    <dgm:cxn modelId="{8F938180-75D1-490D-9CFB-40A32471A502}" type="presParOf" srcId="{315F2A19-B834-412D-B73D-D4D4EA3C5D3C}" destId="{3BEAB526-7FA0-407B-8C57-4049B7010D3C}" srcOrd="6" destOrd="0" presId="urn:microsoft.com/office/officeart/2005/8/layout/vList3"/>
    <dgm:cxn modelId="{85D73CB5-DA80-435F-91F4-8A0AF981EAD4}" type="presParOf" srcId="{3BEAB526-7FA0-407B-8C57-4049B7010D3C}" destId="{4AB8CBB1-ABC1-4265-89AF-9AAC8343DA6D}" srcOrd="0" destOrd="0" presId="urn:microsoft.com/office/officeart/2005/8/layout/vList3"/>
    <dgm:cxn modelId="{F25E81D3-5703-4E74-A635-1918A53D3010}" type="presParOf" srcId="{3BEAB526-7FA0-407B-8C57-4049B7010D3C}" destId="{3B33EE10-420A-40E3-8AE2-4C899E8EBF2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4E0A2E-4044-4A1E-814F-D7DDAA403A44}">
      <dsp:nvSpPr>
        <dsp:cNvPr id="0" name=""/>
        <dsp:cNvSpPr/>
      </dsp:nvSpPr>
      <dsp:spPr>
        <a:xfrm rot="10800000">
          <a:off x="1224979" y="336"/>
          <a:ext cx="4479684" cy="38655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458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 smtClean="0"/>
            <a:t>RECONOCIMIENTO</a:t>
          </a:r>
          <a:endParaRPr lang="es-CO" sz="1700" kern="1200" dirty="0"/>
        </a:p>
      </dsp:txBody>
      <dsp:txXfrm rot="10800000">
        <a:off x="1321616" y="336"/>
        <a:ext cx="4383047" cy="386550"/>
      </dsp:txXfrm>
    </dsp:sp>
    <dsp:sp modelId="{864F238D-26EE-47FC-A33A-37FCF47E623C}">
      <dsp:nvSpPr>
        <dsp:cNvPr id="0" name=""/>
        <dsp:cNvSpPr/>
      </dsp:nvSpPr>
      <dsp:spPr>
        <a:xfrm>
          <a:off x="1031703" y="336"/>
          <a:ext cx="386550" cy="38655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8A7E4F-715D-4204-8005-DE29A6DCE4DD}">
      <dsp:nvSpPr>
        <dsp:cNvPr id="0" name=""/>
        <dsp:cNvSpPr/>
      </dsp:nvSpPr>
      <dsp:spPr>
        <a:xfrm rot="10800000">
          <a:off x="1224979" y="483524"/>
          <a:ext cx="4479684" cy="38655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458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 smtClean="0"/>
            <a:t>MEDICIÓN</a:t>
          </a:r>
          <a:endParaRPr lang="es-CO" sz="1700" kern="1200" dirty="0"/>
        </a:p>
      </dsp:txBody>
      <dsp:txXfrm rot="10800000">
        <a:off x="1321616" y="483524"/>
        <a:ext cx="4383047" cy="386550"/>
      </dsp:txXfrm>
    </dsp:sp>
    <dsp:sp modelId="{90760798-5DDB-4BC7-82D2-F50CA354E2AF}">
      <dsp:nvSpPr>
        <dsp:cNvPr id="0" name=""/>
        <dsp:cNvSpPr/>
      </dsp:nvSpPr>
      <dsp:spPr>
        <a:xfrm>
          <a:off x="1031703" y="483524"/>
          <a:ext cx="386550" cy="38655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6082F5-3F97-4424-9485-569D6C7BE7B1}">
      <dsp:nvSpPr>
        <dsp:cNvPr id="0" name=""/>
        <dsp:cNvSpPr/>
      </dsp:nvSpPr>
      <dsp:spPr>
        <a:xfrm rot="10800000">
          <a:off x="1224979" y="966713"/>
          <a:ext cx="4479684" cy="38655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458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 smtClean="0"/>
            <a:t>PRESENTACIÓN</a:t>
          </a:r>
          <a:endParaRPr lang="es-CO" sz="1700" kern="1200" dirty="0"/>
        </a:p>
      </dsp:txBody>
      <dsp:txXfrm rot="10800000">
        <a:off x="1321616" y="966713"/>
        <a:ext cx="4383047" cy="386550"/>
      </dsp:txXfrm>
    </dsp:sp>
    <dsp:sp modelId="{7119BF10-2C5A-4DBA-AE5C-B89F57509CA0}">
      <dsp:nvSpPr>
        <dsp:cNvPr id="0" name=""/>
        <dsp:cNvSpPr/>
      </dsp:nvSpPr>
      <dsp:spPr>
        <a:xfrm>
          <a:off x="1031703" y="966713"/>
          <a:ext cx="386550" cy="38655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33EE10-420A-40E3-8AE2-4C899E8EBF21}">
      <dsp:nvSpPr>
        <dsp:cNvPr id="0" name=""/>
        <dsp:cNvSpPr/>
      </dsp:nvSpPr>
      <dsp:spPr>
        <a:xfrm rot="10800000">
          <a:off x="1224979" y="1449901"/>
          <a:ext cx="4479684" cy="38655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458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 smtClean="0"/>
            <a:t>INFORMACION A REVELAR</a:t>
          </a:r>
          <a:endParaRPr lang="es-CO" sz="1700" kern="1200" dirty="0"/>
        </a:p>
      </dsp:txBody>
      <dsp:txXfrm rot="10800000">
        <a:off x="1321616" y="1449901"/>
        <a:ext cx="4383047" cy="386550"/>
      </dsp:txXfrm>
    </dsp:sp>
    <dsp:sp modelId="{4AB8CBB1-ABC1-4265-89AF-9AAC8343DA6D}">
      <dsp:nvSpPr>
        <dsp:cNvPr id="0" name=""/>
        <dsp:cNvSpPr/>
      </dsp:nvSpPr>
      <dsp:spPr>
        <a:xfrm>
          <a:off x="1031703" y="1449901"/>
          <a:ext cx="386550" cy="38655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901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067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760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6302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715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644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8996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6274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55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304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399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BC6DB-E5B9-4804-8DB5-A1CB95FFBE2A}" type="datetimeFigureOut">
              <a:rPr lang="es-CO" smtClean="0"/>
              <a:t>09/04/2015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12E8A-8382-4383-AC1A-3F188F80BF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008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25024" y="5988677"/>
            <a:ext cx="4198514" cy="869324"/>
          </a:xfrm>
        </p:spPr>
        <p:txBody>
          <a:bodyPr>
            <a:normAutofit/>
          </a:bodyPr>
          <a:lstStyle/>
          <a:p>
            <a:r>
              <a:rPr lang="es-CO" sz="2400" dirty="0" smtClean="0">
                <a:solidFill>
                  <a:schemeClr val="accent6"/>
                </a:solidFill>
              </a:rPr>
              <a:t>Guía Fácil NIIF</a:t>
            </a:r>
            <a:br>
              <a:rPr lang="es-CO" sz="2400" dirty="0" smtClean="0">
                <a:solidFill>
                  <a:schemeClr val="accent6"/>
                </a:solidFill>
              </a:rPr>
            </a:br>
            <a:r>
              <a:rPr lang="es-CO" sz="2400" dirty="0" smtClean="0">
                <a:solidFill>
                  <a:schemeClr val="accent6"/>
                </a:solidFill>
              </a:rPr>
              <a:t>www.contabilizalo.com</a:t>
            </a:r>
            <a:endParaRPr lang="es-CO" sz="2400" dirty="0">
              <a:solidFill>
                <a:schemeClr val="accent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27159" y="3141142"/>
            <a:ext cx="2764665" cy="134360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s-CO" dirty="0" smtClean="0">
                <a:solidFill>
                  <a:schemeClr val="accent6"/>
                </a:solidFill>
              </a:rPr>
              <a:t>N</a:t>
            </a:r>
            <a:r>
              <a:rPr lang="es-CO" dirty="0" smtClean="0"/>
              <a:t> - Normas</a:t>
            </a:r>
          </a:p>
          <a:p>
            <a:pPr algn="l"/>
            <a:r>
              <a:rPr lang="es-CO" dirty="0" smtClean="0">
                <a:solidFill>
                  <a:schemeClr val="accent6"/>
                </a:solidFill>
              </a:rPr>
              <a:t>I  </a:t>
            </a:r>
            <a:r>
              <a:rPr lang="es-CO" dirty="0" smtClean="0"/>
              <a:t>- Información</a:t>
            </a:r>
          </a:p>
          <a:p>
            <a:pPr algn="l"/>
            <a:r>
              <a:rPr lang="es-CO" dirty="0">
                <a:solidFill>
                  <a:schemeClr val="accent6"/>
                </a:solidFill>
              </a:rPr>
              <a:t>C</a:t>
            </a:r>
            <a:r>
              <a:rPr lang="es-CO" dirty="0" smtClean="0"/>
              <a:t> - Contabilidad</a:t>
            </a:r>
            <a:endParaRPr lang="es-CO" dirty="0"/>
          </a:p>
        </p:txBody>
      </p:sp>
      <p:sp>
        <p:nvSpPr>
          <p:cNvPr id="5" name="CuadroTexto 4"/>
          <p:cNvSpPr txBox="1"/>
          <p:nvPr/>
        </p:nvSpPr>
        <p:spPr>
          <a:xfrm>
            <a:off x="2820474" y="1233971"/>
            <a:ext cx="618185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accent6">
                    <a:lumMod val="50000"/>
                  </a:schemeClr>
                </a:solidFill>
              </a:rPr>
              <a:t>IASC</a:t>
            </a:r>
          </a:p>
          <a:p>
            <a:r>
              <a:rPr lang="es-CO" sz="2400" dirty="0" smtClean="0">
                <a:solidFill>
                  <a:schemeClr val="accent6"/>
                </a:solidFill>
              </a:rPr>
              <a:t>(</a:t>
            </a:r>
            <a:r>
              <a:rPr lang="es-CO" sz="2400" dirty="0" smtClean="0">
                <a:solidFill>
                  <a:srgbClr val="FF0000"/>
                </a:solidFill>
              </a:rPr>
              <a:t>I</a:t>
            </a:r>
            <a:r>
              <a:rPr lang="es-CO" sz="2400" dirty="0" smtClean="0">
                <a:solidFill>
                  <a:schemeClr val="accent6"/>
                </a:solidFill>
              </a:rPr>
              <a:t>nternational </a:t>
            </a:r>
            <a:r>
              <a:rPr lang="es-CO" sz="2400" dirty="0" err="1">
                <a:solidFill>
                  <a:srgbClr val="FF0000"/>
                </a:solidFill>
              </a:rPr>
              <a:t>A</a:t>
            </a:r>
            <a:r>
              <a:rPr lang="es-CO" sz="2400" dirty="0" err="1" smtClean="0">
                <a:solidFill>
                  <a:schemeClr val="accent6"/>
                </a:solidFill>
              </a:rPr>
              <a:t>ccounting</a:t>
            </a:r>
            <a:r>
              <a:rPr lang="es-CO" sz="2400" dirty="0" smtClean="0">
                <a:solidFill>
                  <a:schemeClr val="accent6"/>
                </a:solidFill>
              </a:rPr>
              <a:t> </a:t>
            </a:r>
            <a:r>
              <a:rPr lang="es-CO" sz="2400" dirty="0" err="1">
                <a:solidFill>
                  <a:srgbClr val="FF0000"/>
                </a:solidFill>
              </a:rPr>
              <a:t>S</a:t>
            </a:r>
            <a:r>
              <a:rPr lang="es-CO" sz="2400" dirty="0" err="1" smtClean="0">
                <a:solidFill>
                  <a:schemeClr val="accent6"/>
                </a:solidFill>
              </a:rPr>
              <a:t>tandards</a:t>
            </a:r>
            <a:r>
              <a:rPr lang="es-CO" sz="2400" dirty="0" smtClean="0">
                <a:solidFill>
                  <a:schemeClr val="accent6"/>
                </a:solidFill>
              </a:rPr>
              <a:t> </a:t>
            </a:r>
            <a:r>
              <a:rPr lang="es-CO" sz="2400" dirty="0" err="1">
                <a:solidFill>
                  <a:srgbClr val="FF0000"/>
                </a:solidFill>
              </a:rPr>
              <a:t>C</a:t>
            </a:r>
            <a:r>
              <a:rPr lang="es-CO" sz="2400" dirty="0" err="1" smtClean="0">
                <a:solidFill>
                  <a:schemeClr val="accent6"/>
                </a:solidFill>
              </a:rPr>
              <a:t>ommittee</a:t>
            </a:r>
            <a:r>
              <a:rPr lang="es-CO" sz="2400" dirty="0" smtClean="0">
                <a:solidFill>
                  <a:schemeClr val="accent6"/>
                </a:solidFill>
              </a:rPr>
              <a:t>)</a:t>
            </a:r>
            <a:endParaRPr lang="es-CO" sz="2400" dirty="0">
              <a:solidFill>
                <a:schemeClr val="accent6"/>
              </a:solidFill>
            </a:endParaRPr>
          </a:p>
        </p:txBody>
      </p:sp>
      <p:sp>
        <p:nvSpPr>
          <p:cNvPr id="6" name="Igual que 5"/>
          <p:cNvSpPr/>
          <p:nvPr/>
        </p:nvSpPr>
        <p:spPr>
          <a:xfrm>
            <a:off x="5399467" y="3336425"/>
            <a:ext cx="1506828" cy="95303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7413938" y="3180345"/>
            <a:ext cx="2605825" cy="13043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CO" dirty="0" smtClean="0">
                <a:solidFill>
                  <a:schemeClr val="accent6"/>
                </a:solidFill>
              </a:rPr>
              <a:t>I</a:t>
            </a:r>
            <a:r>
              <a:rPr lang="es-CO" dirty="0" smtClean="0"/>
              <a:t>  - International</a:t>
            </a:r>
          </a:p>
          <a:p>
            <a:pPr algn="l"/>
            <a:r>
              <a:rPr lang="es-CO" dirty="0" smtClean="0">
                <a:solidFill>
                  <a:schemeClr val="accent6"/>
                </a:solidFill>
              </a:rPr>
              <a:t>A</a:t>
            </a:r>
            <a:r>
              <a:rPr lang="es-CO" dirty="0" smtClean="0"/>
              <a:t> - </a:t>
            </a:r>
            <a:r>
              <a:rPr lang="es-CO" dirty="0" err="1" smtClean="0"/>
              <a:t>Accounting</a:t>
            </a:r>
            <a:endParaRPr lang="es-CO" dirty="0" smtClean="0"/>
          </a:p>
          <a:p>
            <a:pPr algn="l"/>
            <a:r>
              <a:rPr lang="es-CO" dirty="0" smtClean="0">
                <a:solidFill>
                  <a:schemeClr val="accent6"/>
                </a:solidFill>
              </a:rPr>
              <a:t>S </a:t>
            </a:r>
            <a:r>
              <a:rPr lang="es-CO" dirty="0" smtClean="0"/>
              <a:t>- </a:t>
            </a:r>
            <a:r>
              <a:rPr lang="es-CO" dirty="0" err="1" smtClean="0"/>
              <a:t>Standards</a:t>
            </a:r>
            <a:endParaRPr lang="es-CO" dirty="0" smtClean="0"/>
          </a:p>
        </p:txBody>
      </p:sp>
      <p:sp>
        <p:nvSpPr>
          <p:cNvPr id="8" name="CuadroTexto 7"/>
          <p:cNvSpPr txBox="1"/>
          <p:nvPr/>
        </p:nvSpPr>
        <p:spPr>
          <a:xfrm>
            <a:off x="2127159" y="2588874"/>
            <a:ext cx="2395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EN ESPAÑOL</a:t>
            </a:r>
            <a:endParaRPr lang="es-C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7302320" y="2594198"/>
            <a:ext cx="2395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EN INGLES</a:t>
            </a:r>
            <a:endParaRPr lang="es-C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4320861" y="588505"/>
            <a:ext cx="320684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ANTES</a:t>
            </a:r>
            <a:endParaRPr lang="es-CO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9144001" y="1233971"/>
            <a:ext cx="1506828" cy="8309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Año 1973</a:t>
            </a:r>
            <a:endParaRPr lang="es-CO" dirty="0"/>
          </a:p>
        </p:txBody>
      </p:sp>
      <p:sp>
        <p:nvSpPr>
          <p:cNvPr id="10" name="CuadroTexto 9"/>
          <p:cNvSpPr txBox="1"/>
          <p:nvPr/>
        </p:nvSpPr>
        <p:spPr>
          <a:xfrm>
            <a:off x="3324894" y="2049057"/>
            <a:ext cx="4959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/>
              <a:t>Comité de Normas Internacionales de Contabilidad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4717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25024" y="5988677"/>
            <a:ext cx="4198514" cy="869324"/>
          </a:xfrm>
        </p:spPr>
        <p:txBody>
          <a:bodyPr>
            <a:normAutofit/>
          </a:bodyPr>
          <a:lstStyle/>
          <a:p>
            <a:r>
              <a:rPr lang="es-CO" sz="2400" dirty="0" smtClean="0">
                <a:solidFill>
                  <a:schemeClr val="accent6"/>
                </a:solidFill>
              </a:rPr>
              <a:t>Guía Fácil NIIF</a:t>
            </a:r>
            <a:br>
              <a:rPr lang="es-CO" sz="2400" dirty="0" smtClean="0">
                <a:solidFill>
                  <a:schemeClr val="accent6"/>
                </a:solidFill>
              </a:rPr>
            </a:br>
            <a:r>
              <a:rPr lang="es-CO" sz="2400" dirty="0" smtClean="0">
                <a:solidFill>
                  <a:schemeClr val="accent6"/>
                </a:solidFill>
              </a:rPr>
              <a:t>www.contabilizalo.com</a:t>
            </a:r>
            <a:endParaRPr lang="es-CO" sz="2400" dirty="0">
              <a:solidFill>
                <a:schemeClr val="accent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27159" y="3141142"/>
            <a:ext cx="2764665" cy="1655762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l"/>
            <a:r>
              <a:rPr lang="es-CO" dirty="0" smtClean="0">
                <a:solidFill>
                  <a:schemeClr val="accent6"/>
                </a:solidFill>
              </a:rPr>
              <a:t>N</a:t>
            </a:r>
            <a:r>
              <a:rPr lang="es-CO" dirty="0" smtClean="0"/>
              <a:t> - Normas</a:t>
            </a:r>
          </a:p>
          <a:p>
            <a:pPr algn="l"/>
            <a:r>
              <a:rPr lang="es-CO" dirty="0" smtClean="0">
                <a:solidFill>
                  <a:schemeClr val="accent6"/>
                </a:solidFill>
              </a:rPr>
              <a:t>I</a:t>
            </a:r>
            <a:r>
              <a:rPr lang="es-CO" dirty="0" smtClean="0"/>
              <a:t>  - Internacionales</a:t>
            </a:r>
          </a:p>
          <a:p>
            <a:pPr algn="l"/>
            <a:r>
              <a:rPr lang="es-CO" dirty="0" smtClean="0">
                <a:solidFill>
                  <a:schemeClr val="accent6"/>
                </a:solidFill>
              </a:rPr>
              <a:t>I  </a:t>
            </a:r>
            <a:r>
              <a:rPr lang="es-CO" dirty="0" smtClean="0"/>
              <a:t>- Información</a:t>
            </a:r>
          </a:p>
          <a:p>
            <a:pPr algn="l"/>
            <a:r>
              <a:rPr lang="es-CO" dirty="0" smtClean="0">
                <a:solidFill>
                  <a:schemeClr val="accent6"/>
                </a:solidFill>
              </a:rPr>
              <a:t>F</a:t>
            </a:r>
            <a:r>
              <a:rPr lang="es-CO" dirty="0" smtClean="0"/>
              <a:t> - Financiera</a:t>
            </a:r>
            <a:endParaRPr lang="es-CO" dirty="0"/>
          </a:p>
        </p:txBody>
      </p:sp>
      <p:sp>
        <p:nvSpPr>
          <p:cNvPr id="5" name="CuadroTexto 4"/>
          <p:cNvSpPr txBox="1"/>
          <p:nvPr/>
        </p:nvSpPr>
        <p:spPr>
          <a:xfrm>
            <a:off x="3080195" y="1233971"/>
            <a:ext cx="568817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accent6">
                    <a:lumMod val="50000"/>
                  </a:schemeClr>
                </a:solidFill>
              </a:rPr>
              <a:t>IASB</a:t>
            </a:r>
          </a:p>
          <a:p>
            <a:r>
              <a:rPr lang="es-CO" sz="2400" dirty="0" smtClean="0">
                <a:solidFill>
                  <a:schemeClr val="accent6"/>
                </a:solidFill>
              </a:rPr>
              <a:t>(</a:t>
            </a:r>
            <a:r>
              <a:rPr lang="es-CO" sz="2400" dirty="0" smtClean="0">
                <a:solidFill>
                  <a:srgbClr val="FF0000"/>
                </a:solidFill>
              </a:rPr>
              <a:t>I</a:t>
            </a:r>
            <a:r>
              <a:rPr lang="es-CO" sz="2400" dirty="0" smtClean="0">
                <a:solidFill>
                  <a:schemeClr val="accent6"/>
                </a:solidFill>
              </a:rPr>
              <a:t>nternational </a:t>
            </a:r>
            <a:r>
              <a:rPr lang="es-CO" sz="2400" dirty="0" err="1" smtClean="0">
                <a:solidFill>
                  <a:srgbClr val="FF0000"/>
                </a:solidFill>
              </a:rPr>
              <a:t>A</a:t>
            </a:r>
            <a:r>
              <a:rPr lang="es-CO" sz="2400" dirty="0" err="1" smtClean="0">
                <a:solidFill>
                  <a:schemeClr val="accent6"/>
                </a:solidFill>
              </a:rPr>
              <a:t>ccounting</a:t>
            </a:r>
            <a:r>
              <a:rPr lang="es-CO" sz="2400" dirty="0" smtClean="0">
                <a:solidFill>
                  <a:schemeClr val="accent6"/>
                </a:solidFill>
              </a:rPr>
              <a:t> </a:t>
            </a:r>
            <a:r>
              <a:rPr lang="es-CO" sz="2400" dirty="0" err="1" smtClean="0">
                <a:solidFill>
                  <a:srgbClr val="FF0000"/>
                </a:solidFill>
              </a:rPr>
              <a:t>S</a:t>
            </a:r>
            <a:r>
              <a:rPr lang="es-CO" sz="2400" dirty="0" err="1" smtClean="0">
                <a:solidFill>
                  <a:schemeClr val="accent6"/>
                </a:solidFill>
              </a:rPr>
              <a:t>tandards</a:t>
            </a:r>
            <a:r>
              <a:rPr lang="es-CO" sz="2400" dirty="0" smtClean="0">
                <a:solidFill>
                  <a:schemeClr val="accent6"/>
                </a:solidFill>
              </a:rPr>
              <a:t> </a:t>
            </a:r>
            <a:r>
              <a:rPr lang="es-CO" sz="2400" dirty="0" err="1" smtClean="0">
                <a:solidFill>
                  <a:srgbClr val="FF0000"/>
                </a:solidFill>
              </a:rPr>
              <a:t>B</a:t>
            </a:r>
            <a:r>
              <a:rPr lang="es-CO" sz="2400" dirty="0" err="1" smtClean="0">
                <a:solidFill>
                  <a:schemeClr val="accent6"/>
                </a:solidFill>
              </a:rPr>
              <a:t>oard</a:t>
            </a:r>
            <a:r>
              <a:rPr lang="es-CO" sz="2400" dirty="0" smtClean="0">
                <a:solidFill>
                  <a:schemeClr val="accent6"/>
                </a:solidFill>
              </a:rPr>
              <a:t>)</a:t>
            </a:r>
            <a:endParaRPr lang="es-CO" sz="2400" dirty="0">
              <a:solidFill>
                <a:schemeClr val="accent6"/>
              </a:solidFill>
            </a:endParaRPr>
          </a:p>
        </p:txBody>
      </p:sp>
      <p:sp>
        <p:nvSpPr>
          <p:cNvPr id="6" name="Igual que 5"/>
          <p:cNvSpPr/>
          <p:nvPr/>
        </p:nvSpPr>
        <p:spPr>
          <a:xfrm>
            <a:off x="5422005" y="3531708"/>
            <a:ext cx="1506828" cy="95303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7413938" y="3180345"/>
            <a:ext cx="2764665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CO" dirty="0" smtClean="0">
                <a:solidFill>
                  <a:schemeClr val="accent6"/>
                </a:solidFill>
              </a:rPr>
              <a:t>I</a:t>
            </a:r>
            <a:r>
              <a:rPr lang="es-CO" dirty="0" smtClean="0"/>
              <a:t>  - International</a:t>
            </a:r>
          </a:p>
          <a:p>
            <a:pPr algn="l"/>
            <a:r>
              <a:rPr lang="es-CO" dirty="0">
                <a:solidFill>
                  <a:schemeClr val="accent6"/>
                </a:solidFill>
              </a:rPr>
              <a:t>F</a:t>
            </a:r>
            <a:r>
              <a:rPr lang="es-CO" dirty="0" smtClean="0"/>
              <a:t> - </a:t>
            </a:r>
            <a:r>
              <a:rPr lang="es-CO" dirty="0" err="1" smtClean="0"/>
              <a:t>Financial</a:t>
            </a:r>
            <a:endParaRPr lang="es-CO" dirty="0" smtClean="0"/>
          </a:p>
          <a:p>
            <a:pPr algn="l"/>
            <a:r>
              <a:rPr lang="es-CO" dirty="0">
                <a:solidFill>
                  <a:schemeClr val="accent6"/>
                </a:solidFill>
              </a:rPr>
              <a:t>R</a:t>
            </a:r>
            <a:r>
              <a:rPr lang="es-CO" dirty="0" smtClean="0">
                <a:solidFill>
                  <a:schemeClr val="accent6"/>
                </a:solidFill>
              </a:rPr>
              <a:t> </a:t>
            </a:r>
            <a:r>
              <a:rPr lang="es-CO" dirty="0" smtClean="0"/>
              <a:t>- </a:t>
            </a:r>
            <a:r>
              <a:rPr lang="es-CO" dirty="0" err="1" smtClean="0"/>
              <a:t>Reporting</a:t>
            </a:r>
            <a:endParaRPr lang="es-CO" dirty="0" smtClean="0"/>
          </a:p>
          <a:p>
            <a:pPr algn="l"/>
            <a:r>
              <a:rPr lang="es-CO" dirty="0">
                <a:solidFill>
                  <a:schemeClr val="accent6"/>
                </a:solidFill>
              </a:rPr>
              <a:t>S</a:t>
            </a:r>
            <a:r>
              <a:rPr lang="es-CO" dirty="0" smtClean="0"/>
              <a:t> - </a:t>
            </a:r>
            <a:r>
              <a:rPr lang="es-CO" dirty="0" err="1" smtClean="0"/>
              <a:t>Standards</a:t>
            </a:r>
            <a:endParaRPr lang="es-CO" dirty="0"/>
          </a:p>
        </p:txBody>
      </p:sp>
      <p:sp>
        <p:nvSpPr>
          <p:cNvPr id="8" name="CuadroTexto 7"/>
          <p:cNvSpPr txBox="1"/>
          <p:nvPr/>
        </p:nvSpPr>
        <p:spPr>
          <a:xfrm>
            <a:off x="2127159" y="2588874"/>
            <a:ext cx="2395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EN ESPAÑOL</a:t>
            </a:r>
            <a:endParaRPr lang="es-C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7302320" y="2594198"/>
            <a:ext cx="2395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EN INGLES</a:t>
            </a:r>
            <a:endParaRPr lang="es-C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4320861" y="588505"/>
            <a:ext cx="320684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AHORA</a:t>
            </a:r>
            <a:endParaRPr lang="es-CO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9144001" y="1233971"/>
            <a:ext cx="1506828" cy="8309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Abril de 2001</a:t>
            </a:r>
            <a:endParaRPr lang="es-CO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530869" y="2149610"/>
            <a:ext cx="478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/>
              <a:t>Junta de Normas Internacionales de Contabilidad</a:t>
            </a:r>
            <a:endParaRPr lang="es-CO" dirty="0"/>
          </a:p>
        </p:txBody>
      </p:sp>
      <p:cxnSp>
        <p:nvCxnSpPr>
          <p:cNvPr id="13" name="Conector angular 12"/>
          <p:cNvCxnSpPr>
            <a:stCxn id="5" idx="1"/>
          </p:cNvCxnSpPr>
          <p:nvPr/>
        </p:nvCxnSpPr>
        <p:spPr>
          <a:xfrm rot="10800000" flipV="1">
            <a:off x="1681721" y="1649469"/>
            <a:ext cx="1398474" cy="341192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redondeado 13"/>
          <p:cNvSpPr/>
          <p:nvPr/>
        </p:nvSpPr>
        <p:spPr>
          <a:xfrm>
            <a:off x="1594920" y="5294095"/>
            <a:ext cx="7302322" cy="61818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Supervisado por el IASCF</a:t>
            </a:r>
          </a:p>
          <a:p>
            <a:pPr algn="ctr"/>
            <a:r>
              <a:rPr lang="en-US" dirty="0"/>
              <a:t>International Accounting Standards Committee Foundation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2098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25024" y="5988677"/>
            <a:ext cx="4198514" cy="869324"/>
          </a:xfrm>
        </p:spPr>
        <p:txBody>
          <a:bodyPr>
            <a:normAutofit/>
          </a:bodyPr>
          <a:lstStyle/>
          <a:p>
            <a:r>
              <a:rPr lang="es-CO" sz="2400" dirty="0" smtClean="0">
                <a:solidFill>
                  <a:schemeClr val="accent6"/>
                </a:solidFill>
              </a:rPr>
              <a:t>Guía Fácil NIIF</a:t>
            </a:r>
            <a:br>
              <a:rPr lang="es-CO" sz="2400" dirty="0" smtClean="0">
                <a:solidFill>
                  <a:schemeClr val="accent6"/>
                </a:solidFill>
              </a:rPr>
            </a:br>
            <a:r>
              <a:rPr lang="es-CO" sz="2400" dirty="0" smtClean="0">
                <a:solidFill>
                  <a:schemeClr val="accent6"/>
                </a:solidFill>
              </a:rPr>
              <a:t>www.contabilizalo.com</a:t>
            </a:r>
            <a:endParaRPr lang="es-CO" sz="2400" dirty="0">
              <a:solidFill>
                <a:schemeClr val="accent6"/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223095233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211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25024" y="5988677"/>
            <a:ext cx="4198514" cy="869324"/>
          </a:xfrm>
        </p:spPr>
        <p:txBody>
          <a:bodyPr>
            <a:normAutofit/>
          </a:bodyPr>
          <a:lstStyle/>
          <a:p>
            <a:r>
              <a:rPr lang="es-CO" sz="2400" dirty="0" smtClean="0">
                <a:solidFill>
                  <a:schemeClr val="accent6"/>
                </a:solidFill>
              </a:rPr>
              <a:t>Guía Fácil NIIF</a:t>
            </a:r>
            <a:br>
              <a:rPr lang="es-CO" sz="2400" dirty="0" smtClean="0">
                <a:solidFill>
                  <a:schemeClr val="accent6"/>
                </a:solidFill>
              </a:rPr>
            </a:br>
            <a:r>
              <a:rPr lang="es-CO" sz="2400" dirty="0" smtClean="0">
                <a:solidFill>
                  <a:schemeClr val="accent6"/>
                </a:solidFill>
              </a:rPr>
              <a:t>www.contabilizalo.com</a:t>
            </a:r>
            <a:endParaRPr lang="es-CO" sz="2400" dirty="0">
              <a:solidFill>
                <a:schemeClr val="accent6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080195" y="1233971"/>
            <a:ext cx="568817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accent6">
                    <a:lumMod val="50000"/>
                  </a:schemeClr>
                </a:solidFill>
              </a:rPr>
              <a:t>NIIF</a:t>
            </a:r>
            <a:endParaRPr lang="es-CO" sz="2400" dirty="0">
              <a:solidFill>
                <a:schemeClr val="accent6"/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3080195" y="2526323"/>
            <a:ext cx="1762261" cy="5646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err="1" smtClean="0"/>
              <a:t>NIIFs</a:t>
            </a:r>
            <a:endParaRPr lang="es-CO" dirty="0"/>
          </a:p>
        </p:txBody>
      </p:sp>
      <p:sp>
        <p:nvSpPr>
          <p:cNvPr id="13" name="Rectángulo 12"/>
          <p:cNvSpPr/>
          <p:nvPr/>
        </p:nvSpPr>
        <p:spPr>
          <a:xfrm>
            <a:off x="6946008" y="2502629"/>
            <a:ext cx="1715035" cy="5752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err="1" smtClean="0"/>
              <a:t>NICs</a:t>
            </a:r>
            <a:endParaRPr lang="es-CO" dirty="0"/>
          </a:p>
        </p:txBody>
      </p:sp>
      <p:cxnSp>
        <p:nvCxnSpPr>
          <p:cNvPr id="17" name="Conector recto de flecha 16"/>
          <p:cNvCxnSpPr/>
          <p:nvPr/>
        </p:nvCxnSpPr>
        <p:spPr>
          <a:xfrm flipV="1">
            <a:off x="3928056" y="1815921"/>
            <a:ext cx="694385" cy="4893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 flipH="1" flipV="1">
            <a:off x="6946009" y="1815921"/>
            <a:ext cx="652526" cy="4893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7" name="Diagrama 26"/>
          <p:cNvGraphicFramePr/>
          <p:nvPr>
            <p:extLst>
              <p:ext uri="{D42A27DB-BD31-4B8C-83A1-F6EECF244321}">
                <p14:modId xmlns:p14="http://schemas.microsoft.com/office/powerpoint/2010/main" val="1732276992"/>
              </p:ext>
            </p:extLst>
          </p:nvPr>
        </p:nvGraphicFramePr>
        <p:xfrm>
          <a:off x="2556097" y="3608406"/>
          <a:ext cx="6736367" cy="1836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8" name="Conector recto de flecha 27"/>
          <p:cNvCxnSpPr/>
          <p:nvPr/>
        </p:nvCxnSpPr>
        <p:spPr>
          <a:xfrm flipH="1">
            <a:off x="7067282" y="3181006"/>
            <a:ext cx="531253" cy="3649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/>
          <p:nvPr/>
        </p:nvCxnSpPr>
        <p:spPr>
          <a:xfrm>
            <a:off x="3999424" y="3153076"/>
            <a:ext cx="694384" cy="4208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2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25024" y="5988677"/>
            <a:ext cx="4198514" cy="869324"/>
          </a:xfrm>
        </p:spPr>
        <p:txBody>
          <a:bodyPr>
            <a:normAutofit/>
          </a:bodyPr>
          <a:lstStyle/>
          <a:p>
            <a:r>
              <a:rPr lang="es-CO" sz="2400" dirty="0" smtClean="0">
                <a:solidFill>
                  <a:schemeClr val="accent6"/>
                </a:solidFill>
              </a:rPr>
              <a:t>Guía Fácil NIIF</a:t>
            </a:r>
            <a:br>
              <a:rPr lang="es-CO" sz="2400" dirty="0" smtClean="0">
                <a:solidFill>
                  <a:schemeClr val="accent6"/>
                </a:solidFill>
              </a:rPr>
            </a:br>
            <a:r>
              <a:rPr lang="es-CO" sz="2400" dirty="0" smtClean="0">
                <a:solidFill>
                  <a:schemeClr val="accent6"/>
                </a:solidFill>
              </a:rPr>
              <a:t>www.contabilizalo.com</a:t>
            </a:r>
            <a:endParaRPr lang="es-CO" sz="2400" dirty="0">
              <a:solidFill>
                <a:schemeClr val="accent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470040" y="1757876"/>
            <a:ext cx="2908481" cy="75335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CO" dirty="0" smtClean="0"/>
              <a:t>preparación </a:t>
            </a:r>
            <a:r>
              <a:rPr lang="es-CO" dirty="0"/>
              <a:t>de estados </a:t>
            </a:r>
            <a:r>
              <a:rPr lang="es-CO" dirty="0" smtClean="0"/>
              <a:t>financieros</a:t>
            </a:r>
            <a:endParaRPr lang="es-CO" dirty="0"/>
          </a:p>
        </p:txBody>
      </p:sp>
      <p:sp>
        <p:nvSpPr>
          <p:cNvPr id="5" name="CuadroTexto 4"/>
          <p:cNvSpPr txBox="1"/>
          <p:nvPr/>
        </p:nvSpPr>
        <p:spPr>
          <a:xfrm>
            <a:off x="3080195" y="623276"/>
            <a:ext cx="568817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accent6">
                    <a:lumMod val="50000"/>
                  </a:schemeClr>
                </a:solidFill>
              </a:rPr>
              <a:t>NIIF</a:t>
            </a:r>
          </a:p>
        </p:txBody>
      </p:sp>
      <p:cxnSp>
        <p:nvCxnSpPr>
          <p:cNvPr id="10" name="Conector recto de flecha 9"/>
          <p:cNvCxnSpPr/>
          <p:nvPr/>
        </p:nvCxnSpPr>
        <p:spPr>
          <a:xfrm>
            <a:off x="5911399" y="1084941"/>
            <a:ext cx="0" cy="4988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Elipse 10"/>
          <p:cNvSpPr/>
          <p:nvPr/>
        </p:nvSpPr>
        <p:spPr>
          <a:xfrm>
            <a:off x="850005" y="1893046"/>
            <a:ext cx="2408350" cy="618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/>
              <a:t>Calidad</a:t>
            </a:r>
          </a:p>
        </p:txBody>
      </p:sp>
      <p:sp>
        <p:nvSpPr>
          <p:cNvPr id="13" name="Elipse 12"/>
          <p:cNvSpPr/>
          <p:nvPr/>
        </p:nvSpPr>
        <p:spPr>
          <a:xfrm>
            <a:off x="1181097" y="3181082"/>
            <a:ext cx="2373472" cy="618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</a:t>
            </a:r>
            <a:r>
              <a:rPr lang="es-CO" dirty="0" smtClean="0"/>
              <a:t>omparabilidad</a:t>
            </a:r>
            <a:endParaRPr lang="es-CO" dirty="0"/>
          </a:p>
        </p:txBody>
      </p:sp>
      <p:sp>
        <p:nvSpPr>
          <p:cNvPr id="14" name="Elipse 13"/>
          <p:cNvSpPr/>
          <p:nvPr/>
        </p:nvSpPr>
        <p:spPr>
          <a:xfrm>
            <a:off x="1725766" y="4469118"/>
            <a:ext cx="2253806" cy="618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T</a:t>
            </a:r>
            <a:r>
              <a:rPr lang="es-CO" dirty="0" smtClean="0"/>
              <a:t>ransparencia</a:t>
            </a:r>
            <a:endParaRPr lang="es-CO" dirty="0"/>
          </a:p>
        </p:txBody>
      </p:sp>
      <p:cxnSp>
        <p:nvCxnSpPr>
          <p:cNvPr id="15" name="Conector recto de flecha 14"/>
          <p:cNvCxnSpPr/>
          <p:nvPr/>
        </p:nvCxnSpPr>
        <p:spPr>
          <a:xfrm flipH="1" flipV="1">
            <a:off x="3406462" y="2228194"/>
            <a:ext cx="915471" cy="51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 flipH="1">
            <a:off x="3397875" y="2457867"/>
            <a:ext cx="919765" cy="628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 flipH="1">
            <a:off x="4016597" y="2640392"/>
            <a:ext cx="379390" cy="1735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errar llave 21"/>
          <p:cNvSpPr/>
          <p:nvPr/>
        </p:nvSpPr>
        <p:spPr>
          <a:xfrm>
            <a:off x="7680102" y="2279708"/>
            <a:ext cx="626771" cy="2281559"/>
          </a:xfrm>
          <a:prstGeom prst="rightBrace">
            <a:avLst>
              <a:gd name="adj1" fmla="val 8333"/>
              <a:gd name="adj2" fmla="val 52208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/>
          <p:cNvSpPr txBox="1"/>
          <p:nvPr/>
        </p:nvSpPr>
        <p:spPr>
          <a:xfrm>
            <a:off x="8422783" y="2958822"/>
            <a:ext cx="29621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- Aumento de Credibilidad</a:t>
            </a:r>
          </a:p>
          <a:p>
            <a:r>
              <a:rPr lang="es-CO" dirty="0" smtClean="0"/>
              <a:t>- Crédito</a:t>
            </a:r>
          </a:p>
          <a:p>
            <a:r>
              <a:rPr lang="es-CO" dirty="0" smtClean="0"/>
              <a:t>- Inversión</a:t>
            </a:r>
            <a:endParaRPr lang="es-CO" dirty="0"/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4" name="Elipse 3"/>
          <p:cNvSpPr/>
          <p:nvPr/>
        </p:nvSpPr>
        <p:spPr>
          <a:xfrm>
            <a:off x="4971245" y="3464417"/>
            <a:ext cx="2125014" cy="1906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Información interpretable por todos los países ligados a las NIIF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5501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25024" y="5988677"/>
            <a:ext cx="4198514" cy="869324"/>
          </a:xfrm>
        </p:spPr>
        <p:txBody>
          <a:bodyPr>
            <a:normAutofit/>
          </a:bodyPr>
          <a:lstStyle/>
          <a:p>
            <a:r>
              <a:rPr lang="es-CO" sz="2400" dirty="0" smtClean="0">
                <a:solidFill>
                  <a:schemeClr val="accent6"/>
                </a:solidFill>
              </a:rPr>
              <a:t>Guía Fácil NIIF</a:t>
            </a:r>
            <a:br>
              <a:rPr lang="es-CO" sz="2400" dirty="0" smtClean="0">
                <a:solidFill>
                  <a:schemeClr val="accent6"/>
                </a:solidFill>
              </a:rPr>
            </a:br>
            <a:r>
              <a:rPr lang="es-CO" sz="2400" dirty="0" smtClean="0">
                <a:solidFill>
                  <a:schemeClr val="accent6"/>
                </a:solidFill>
              </a:rPr>
              <a:t>www.contabilizalo.com</a:t>
            </a:r>
            <a:endParaRPr lang="es-CO" sz="2400" dirty="0">
              <a:solidFill>
                <a:schemeClr val="accent6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963212" y="1344421"/>
            <a:ext cx="15562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accent6">
                    <a:lumMod val="50000"/>
                  </a:schemeClr>
                </a:solidFill>
              </a:rPr>
              <a:t>NIIF</a:t>
            </a:r>
          </a:p>
        </p:txBody>
      </p:sp>
      <p:sp>
        <p:nvSpPr>
          <p:cNvPr id="11" name="Elipse 10"/>
          <p:cNvSpPr/>
          <p:nvPr/>
        </p:nvSpPr>
        <p:spPr>
          <a:xfrm>
            <a:off x="2537137" y="2622866"/>
            <a:ext cx="2408350" cy="618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Financiero</a:t>
            </a:r>
            <a:endParaRPr lang="es-CO" dirty="0"/>
          </a:p>
        </p:txBody>
      </p:sp>
      <p:sp>
        <p:nvSpPr>
          <p:cNvPr id="13" name="Elipse 12"/>
          <p:cNvSpPr/>
          <p:nvPr/>
        </p:nvSpPr>
        <p:spPr>
          <a:xfrm>
            <a:off x="2572015" y="4057832"/>
            <a:ext cx="2373472" cy="618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Toma de Decisiones</a:t>
            </a:r>
            <a:endParaRPr lang="es-CO" dirty="0"/>
          </a:p>
        </p:txBody>
      </p:sp>
      <p:sp>
        <p:nvSpPr>
          <p:cNvPr id="16" name="CuadroTexto 15"/>
          <p:cNvSpPr txBox="1"/>
          <p:nvPr/>
        </p:nvSpPr>
        <p:spPr>
          <a:xfrm>
            <a:off x="6552662" y="1370178"/>
            <a:ext cx="294175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accent6">
                    <a:lumMod val="50000"/>
                  </a:schemeClr>
                </a:solidFill>
              </a:rPr>
              <a:t>NORMAS LOCALES</a:t>
            </a:r>
          </a:p>
        </p:txBody>
      </p:sp>
      <p:sp>
        <p:nvSpPr>
          <p:cNvPr id="19" name="Elipse 18"/>
          <p:cNvSpPr/>
          <p:nvPr/>
        </p:nvSpPr>
        <p:spPr>
          <a:xfrm>
            <a:off x="6819362" y="2636062"/>
            <a:ext cx="2408350" cy="618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Fiscal</a:t>
            </a:r>
            <a:endParaRPr lang="es-CO" dirty="0"/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3741312" y="3375253"/>
            <a:ext cx="0" cy="450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ipse 19"/>
          <p:cNvSpPr/>
          <p:nvPr/>
        </p:nvSpPr>
        <p:spPr>
          <a:xfrm>
            <a:off x="6854240" y="4057832"/>
            <a:ext cx="2373472" cy="618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Impuestos</a:t>
            </a:r>
            <a:endParaRPr lang="es-CO" dirty="0"/>
          </a:p>
        </p:txBody>
      </p:sp>
      <p:cxnSp>
        <p:nvCxnSpPr>
          <p:cNvPr id="21" name="Conector recto de flecha 20"/>
          <p:cNvCxnSpPr/>
          <p:nvPr/>
        </p:nvCxnSpPr>
        <p:spPr>
          <a:xfrm>
            <a:off x="8040707" y="3375252"/>
            <a:ext cx="0" cy="450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5950039" y="1661375"/>
            <a:ext cx="3756" cy="43099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3799267" y="172444"/>
            <a:ext cx="4301544" cy="94015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¿Enfoque de las NIIF?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8560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25024" y="5988677"/>
            <a:ext cx="4198514" cy="869324"/>
          </a:xfrm>
        </p:spPr>
        <p:txBody>
          <a:bodyPr>
            <a:normAutofit/>
          </a:bodyPr>
          <a:lstStyle/>
          <a:p>
            <a:r>
              <a:rPr lang="es-CO" sz="2400" dirty="0" smtClean="0">
                <a:solidFill>
                  <a:schemeClr val="accent6"/>
                </a:solidFill>
              </a:rPr>
              <a:t>Guía Fácil NIIF</a:t>
            </a:r>
            <a:br>
              <a:rPr lang="es-CO" sz="2400" dirty="0" smtClean="0">
                <a:solidFill>
                  <a:schemeClr val="accent6"/>
                </a:solidFill>
              </a:rPr>
            </a:br>
            <a:r>
              <a:rPr lang="es-CO" sz="2400" dirty="0" smtClean="0">
                <a:solidFill>
                  <a:schemeClr val="accent6"/>
                </a:solidFill>
              </a:rPr>
              <a:t>www.contabilizalo.com</a:t>
            </a:r>
            <a:endParaRPr lang="es-CO" sz="2400" dirty="0">
              <a:solidFill>
                <a:schemeClr val="accent6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2910624" y="2189408"/>
            <a:ext cx="1828800" cy="6439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NIIF</a:t>
            </a:r>
            <a:endParaRPr lang="es-CO" dirty="0"/>
          </a:p>
        </p:txBody>
      </p:sp>
      <p:sp>
        <p:nvSpPr>
          <p:cNvPr id="14" name="Rectángulo 13"/>
          <p:cNvSpPr/>
          <p:nvPr/>
        </p:nvSpPr>
        <p:spPr>
          <a:xfrm>
            <a:off x="6568223" y="2202287"/>
            <a:ext cx="1828800" cy="6439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CONTABILIDAD LOCAL</a:t>
            </a:r>
            <a:endParaRPr lang="es-CO" dirty="0"/>
          </a:p>
        </p:txBody>
      </p:sp>
      <p:sp>
        <p:nvSpPr>
          <p:cNvPr id="15" name="Rectángulo 14"/>
          <p:cNvSpPr/>
          <p:nvPr/>
        </p:nvSpPr>
        <p:spPr>
          <a:xfrm>
            <a:off x="4739423" y="3320602"/>
            <a:ext cx="1828800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Vida útil de activos fijos</a:t>
            </a:r>
            <a:endParaRPr lang="es-CO" dirty="0"/>
          </a:p>
        </p:txBody>
      </p:sp>
      <p:sp>
        <p:nvSpPr>
          <p:cNvPr id="17" name="Rectángulo 16"/>
          <p:cNvSpPr/>
          <p:nvPr/>
        </p:nvSpPr>
        <p:spPr>
          <a:xfrm>
            <a:off x="2910623" y="4219976"/>
            <a:ext cx="1828800" cy="9015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El tiempo que planeo usar el activo.</a:t>
            </a:r>
            <a:endParaRPr lang="es-CO" dirty="0"/>
          </a:p>
        </p:txBody>
      </p:sp>
      <p:sp>
        <p:nvSpPr>
          <p:cNvPr id="18" name="Rectángulo 17"/>
          <p:cNvSpPr/>
          <p:nvPr/>
        </p:nvSpPr>
        <p:spPr>
          <a:xfrm>
            <a:off x="6568223" y="4267196"/>
            <a:ext cx="1828800" cy="8543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Fiscal – 5, 10, 20 años</a:t>
            </a:r>
            <a:endParaRPr lang="es-CO" dirty="0"/>
          </a:p>
        </p:txBody>
      </p:sp>
      <p:cxnSp>
        <p:nvCxnSpPr>
          <p:cNvPr id="10" name="Conector angular 9"/>
          <p:cNvCxnSpPr>
            <a:stCxn id="3" idx="3"/>
          </p:cNvCxnSpPr>
          <p:nvPr/>
        </p:nvCxnSpPr>
        <p:spPr>
          <a:xfrm>
            <a:off x="4739424" y="2511380"/>
            <a:ext cx="399246" cy="80922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r 23"/>
          <p:cNvCxnSpPr>
            <a:stCxn id="14" idx="1"/>
          </p:cNvCxnSpPr>
          <p:nvPr/>
        </p:nvCxnSpPr>
        <p:spPr>
          <a:xfrm rot="10800000" flipV="1">
            <a:off x="6194739" y="2524258"/>
            <a:ext cx="373485" cy="79634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angular 25"/>
          <p:cNvCxnSpPr>
            <a:stCxn id="15" idx="3"/>
            <a:endCxn id="18" idx="0"/>
          </p:cNvCxnSpPr>
          <p:nvPr/>
        </p:nvCxnSpPr>
        <p:spPr>
          <a:xfrm>
            <a:off x="6568223" y="3642574"/>
            <a:ext cx="914400" cy="624622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angular 27"/>
          <p:cNvCxnSpPr>
            <a:stCxn id="15" idx="1"/>
            <a:endCxn id="17" idx="0"/>
          </p:cNvCxnSpPr>
          <p:nvPr/>
        </p:nvCxnSpPr>
        <p:spPr>
          <a:xfrm rot="10800000" flipV="1">
            <a:off x="3825023" y="3642574"/>
            <a:ext cx="914400" cy="577402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ángulo redondeado 28"/>
          <p:cNvSpPr/>
          <p:nvPr/>
        </p:nvSpPr>
        <p:spPr>
          <a:xfrm>
            <a:off x="603694" y="5284636"/>
            <a:ext cx="3221328" cy="113119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Un mismo activo fijo puede tener diversas vidas útiles, dependiendo la empresa</a:t>
            </a:r>
            <a:endParaRPr lang="es-CO" dirty="0"/>
          </a:p>
        </p:txBody>
      </p:sp>
      <p:sp>
        <p:nvSpPr>
          <p:cNvPr id="30" name="Rectángulo redondeado 29"/>
          <p:cNvSpPr/>
          <p:nvPr/>
        </p:nvSpPr>
        <p:spPr>
          <a:xfrm>
            <a:off x="7482623" y="5284636"/>
            <a:ext cx="3221328" cy="113119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En la mayoría de las empresas se debe liquidar el impuesto basado en esta vida útil.</a:t>
            </a:r>
            <a:endParaRPr lang="es-CO" dirty="0"/>
          </a:p>
        </p:txBody>
      </p:sp>
      <p:sp>
        <p:nvSpPr>
          <p:cNvPr id="31" name="Rectángulo redondeado 30"/>
          <p:cNvSpPr/>
          <p:nvPr/>
        </p:nvSpPr>
        <p:spPr>
          <a:xfrm>
            <a:off x="4282222" y="888642"/>
            <a:ext cx="2286001" cy="94015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E</a:t>
            </a:r>
            <a:r>
              <a:rPr lang="es-CO" dirty="0" smtClean="0"/>
              <a:t>jemplo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3503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251</Words>
  <Application>Microsoft Office PowerPoint</Application>
  <PresentationFormat>Panorámica</PresentationFormat>
  <Paragraphs>76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Guía Fácil NIIF www.contabilizalo.com</vt:lpstr>
      <vt:lpstr>Guía Fácil NIIF www.contabilizalo.com</vt:lpstr>
      <vt:lpstr>Guía Fácil NIIF www.contabilizalo.com</vt:lpstr>
      <vt:lpstr>Guía Fácil NIIF www.contabilizalo.com</vt:lpstr>
      <vt:lpstr>Guía Fácil NIIF www.contabilizalo.com</vt:lpstr>
      <vt:lpstr>Guía Fácil NIIF www.contabilizalo.com</vt:lpstr>
      <vt:lpstr>Guía Fácil NIIF www.contabilizalo.com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Fácil NIIF www.contabilizalo.com</dc:title>
  <dc:creator>ConTabilizalo.com</dc:creator>
  <cp:lastModifiedBy>ConTabilizalo.com</cp:lastModifiedBy>
  <cp:revision>123</cp:revision>
  <dcterms:created xsi:type="dcterms:W3CDTF">2015-04-02T17:16:39Z</dcterms:created>
  <dcterms:modified xsi:type="dcterms:W3CDTF">2015-04-09T23:19:18Z</dcterms:modified>
</cp:coreProperties>
</file>