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template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2"/>
  </p:sldMasterIdLst>
  <p:notesMasterIdLst>
    <p:notesMasterId r:id="rId5"/>
  </p:notesMasterIdLst>
  <p:handoutMasterIdLst>
    <p:handoutMasterId r:id="rId6"/>
  </p:handoutMasterIdLst>
  <p:sldIdLst>
    <p:sldId id="257" r:id="rId3"/>
    <p:sldId id="256" r:id="rId4"/>
  </p:sldIdLst>
  <p:sldSz cx="10058400" cy="77724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448" userDrawn="1">
          <p15:clr>
            <a:srgbClr val="A4A3A4"/>
          </p15:clr>
        </p15:guide>
        <p15:guide id="2" pos="3168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92" d="100"/>
          <a:sy n="92" d="100"/>
        </p:scale>
        <p:origin x="66" y="144"/>
      </p:cViewPr>
      <p:guideLst>
        <p:guide orient="horz" pos="2448"/>
        <p:guide pos="3168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65" d="100"/>
          <a:sy n="65" d="100"/>
        </p:scale>
        <p:origin x="2784" y="4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1.xml"/><Relationship Id="rId1" Type="http://schemas.openxmlformats.org/officeDocument/2006/relationships/customXml" Target="../customXml/item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A7F96A5-B40C-4591-A94D-05A85DE82A47}" type="datetimeFigureOut">
              <a:rPr lang="es-ES"/>
              <a:t>09/06/2015</a:t>
            </a:fld>
            <a:endParaRPr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AE55127-CA2D-4BC4-8CFE-F19148CDFE65}" type="slidenum">
              <a:rPr/>
              <a:t>‹Nº›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59564007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27FC828-8F12-4CF0-9AF3-FA4FDDB6EB28}" type="datetimeFigureOut">
              <a:rPr lang="es-ES"/>
              <a:t>09/06/2015</a:t>
            </a:fld>
            <a:endParaRPr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31925" y="1143000"/>
            <a:ext cx="399415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/>
              <a:t>Click to edit Master text styles</a:t>
            </a:r>
          </a:p>
          <a:p>
            <a:pPr lvl="1"/>
            <a:r>
              <a:rPr/>
              <a:t>Second level</a:t>
            </a:r>
          </a:p>
          <a:p>
            <a:pPr lvl="2"/>
            <a:r>
              <a:rPr/>
              <a:t>Third level</a:t>
            </a:r>
          </a:p>
          <a:p>
            <a:pPr lvl="3"/>
            <a:r>
              <a:rPr/>
              <a:t>Fourth level</a:t>
            </a:r>
          </a:p>
          <a:p>
            <a:pPr lvl="4"/>
            <a:r>
              <a:rPr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46B6C3F-CB80-4F8D-9D19-17AA7E3C7BEF}" type="slidenum">
              <a:rPr/>
              <a:t>‹Nº›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6904619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ágina exterio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457200" y="457199"/>
            <a:ext cx="2377440" cy="658368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0"/>
          </p:nvPr>
        </p:nvSpPr>
        <p:spPr>
          <a:xfrm>
            <a:off x="777240" y="665530"/>
            <a:ext cx="1737360" cy="1517413"/>
          </a:xfrm>
        </p:spPr>
        <p:txBody>
          <a:bodyPr lIns="0" tIns="0" rIns="0" bIns="0" anchor="b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bg1"/>
                </a:solidFill>
                <a:latin typeface="+mj-lt"/>
              </a:defRPr>
            </a:lvl1pPr>
            <a:lvl2pPr marL="0" indent="0">
              <a:spcBef>
                <a:spcPts val="0"/>
              </a:spcBef>
              <a:buNone/>
              <a:defRPr sz="1800"/>
            </a:lvl2pPr>
            <a:lvl3pPr marL="0" indent="0">
              <a:spcBef>
                <a:spcPts val="0"/>
              </a:spcBef>
              <a:buNone/>
              <a:defRPr sz="1800"/>
            </a:lvl3pPr>
            <a:lvl4pPr marL="0" indent="0">
              <a:spcBef>
                <a:spcPts val="0"/>
              </a:spcBef>
              <a:buNone/>
              <a:defRPr sz="1800"/>
            </a:lvl4pPr>
            <a:lvl5pPr marL="0" indent="0">
              <a:spcBef>
                <a:spcPts val="0"/>
              </a:spcBef>
              <a:buNone/>
              <a:defRPr sz="1800"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1"/>
          </p:nvPr>
        </p:nvSpPr>
        <p:spPr>
          <a:xfrm>
            <a:off x="777240" y="2302840"/>
            <a:ext cx="1737360" cy="4417999"/>
          </a:xfrm>
        </p:spPr>
        <p:txBody>
          <a:bodyPr lIns="0" tIns="0" rIns="0" bIns="0" anchor="t">
            <a:noAutofit/>
          </a:bodyPr>
          <a:lstStyle>
            <a:lvl1pPr marL="0" indent="0">
              <a:lnSpc>
                <a:spcPct val="105000"/>
              </a:lnSpc>
              <a:spcBef>
                <a:spcPts val="800"/>
              </a:spcBef>
              <a:buNone/>
              <a:defRPr sz="1000">
                <a:solidFill>
                  <a:schemeClr val="bg1"/>
                </a:solidFill>
              </a:defRPr>
            </a:lvl1pPr>
            <a:lvl2pPr marL="0" indent="0">
              <a:spcBef>
                <a:spcPts val="0"/>
              </a:spcBef>
              <a:buNone/>
              <a:defRPr sz="1800"/>
            </a:lvl2pPr>
            <a:lvl3pPr marL="0" indent="0">
              <a:spcBef>
                <a:spcPts val="0"/>
              </a:spcBef>
              <a:buNone/>
              <a:defRPr sz="1800"/>
            </a:lvl3pPr>
            <a:lvl4pPr marL="0" indent="0">
              <a:spcBef>
                <a:spcPts val="0"/>
              </a:spcBef>
              <a:buNone/>
              <a:defRPr sz="1800"/>
            </a:lvl4pPr>
            <a:lvl5pPr marL="0" indent="0">
              <a:spcBef>
                <a:spcPts val="0"/>
              </a:spcBef>
              <a:buNone/>
              <a:defRPr sz="1800"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3" name="Rectangle 12"/>
          <p:cNvSpPr/>
          <p:nvPr/>
        </p:nvSpPr>
        <p:spPr>
          <a:xfrm>
            <a:off x="457200" y="7178040"/>
            <a:ext cx="2377440" cy="1371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5" name="Rectangle 14"/>
          <p:cNvSpPr/>
          <p:nvPr/>
        </p:nvSpPr>
        <p:spPr>
          <a:xfrm>
            <a:off x="7124700" y="7086600"/>
            <a:ext cx="2468880" cy="228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0" name="Text Placeholder 9"/>
          <p:cNvSpPr>
            <a:spLocks noGrp="1"/>
          </p:cNvSpPr>
          <p:nvPr>
            <p:ph type="body" sz="quarter" idx="12"/>
          </p:nvPr>
        </p:nvSpPr>
        <p:spPr>
          <a:xfrm>
            <a:off x="7124700" y="457200"/>
            <a:ext cx="2468880" cy="1763463"/>
          </a:xfrm>
        </p:spPr>
        <p:txBody>
          <a:bodyPr lIns="0" tIns="0" rIns="0" bIns="0" anchor="b">
            <a:noAutofit/>
          </a:bodyPr>
          <a:lstStyle>
            <a:lvl1pPr marL="0" indent="0">
              <a:lnSpc>
                <a:spcPct val="95000"/>
              </a:lnSpc>
              <a:spcBef>
                <a:spcPts val="0"/>
              </a:spcBef>
              <a:buNone/>
              <a:defRPr sz="3000" b="1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defRPr>
            </a:lvl1pPr>
            <a:lvl2pPr marL="0" indent="0">
              <a:spcBef>
                <a:spcPts val="0"/>
              </a:spcBef>
              <a:buNone/>
              <a:defRPr sz="1800"/>
            </a:lvl2pPr>
            <a:lvl3pPr marL="0" indent="0">
              <a:spcBef>
                <a:spcPts val="0"/>
              </a:spcBef>
              <a:buNone/>
              <a:defRPr sz="1800"/>
            </a:lvl3pPr>
            <a:lvl4pPr marL="0" indent="0">
              <a:spcBef>
                <a:spcPts val="0"/>
              </a:spcBef>
              <a:buNone/>
              <a:defRPr sz="1800"/>
            </a:lvl4pPr>
            <a:lvl5pPr marL="0" indent="0">
              <a:spcBef>
                <a:spcPts val="0"/>
              </a:spcBef>
              <a:buNone/>
              <a:defRPr sz="1800"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2" name="Picture Placeholder 21"/>
          <p:cNvSpPr>
            <a:spLocks noGrp="1"/>
          </p:cNvSpPr>
          <p:nvPr>
            <p:ph type="pic" sz="quarter" idx="13"/>
          </p:nvPr>
        </p:nvSpPr>
        <p:spPr>
          <a:xfrm>
            <a:off x="7124700" y="2740819"/>
            <a:ext cx="2468563" cy="420862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s-ES" smtClean="0"/>
              <a:t>Haga clic en el icono para agregar una imagen</a:t>
            </a:r>
            <a:endParaRPr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7124700" y="2266383"/>
            <a:ext cx="2468880" cy="346007"/>
          </a:xfrm>
        </p:spPr>
        <p:txBody>
          <a:bodyPr lIns="0" tIns="0" rIns="0" bIns="0" anchor="t">
            <a:noAutofit/>
          </a:bodyPr>
          <a:lstStyle>
            <a:lvl1pPr marL="0" indent="0">
              <a:lnSpc>
                <a:spcPct val="114000"/>
              </a:lnSpc>
              <a:spcBef>
                <a:spcPts val="0"/>
              </a:spcBef>
              <a:buNone/>
              <a:defRPr sz="800" b="0">
                <a:solidFill>
                  <a:schemeClr val="accent1"/>
                </a:solidFill>
                <a:latin typeface="+mn-lt"/>
              </a:defRPr>
            </a:lvl1pPr>
            <a:lvl2pPr marL="0" indent="0">
              <a:spcBef>
                <a:spcPts val="0"/>
              </a:spcBef>
              <a:buNone/>
              <a:defRPr sz="1800"/>
            </a:lvl2pPr>
            <a:lvl3pPr marL="0" indent="0">
              <a:spcBef>
                <a:spcPts val="0"/>
              </a:spcBef>
              <a:buNone/>
              <a:defRPr sz="1800"/>
            </a:lvl3pPr>
            <a:lvl4pPr marL="0" indent="0">
              <a:spcBef>
                <a:spcPts val="0"/>
              </a:spcBef>
              <a:buNone/>
              <a:defRPr sz="1800"/>
            </a:lvl4pPr>
            <a:lvl5pPr marL="0" indent="0">
              <a:spcBef>
                <a:spcPts val="0"/>
              </a:spcBef>
              <a:buNone/>
              <a:defRPr sz="1800"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15" hasCustomPrompt="1"/>
          </p:nvPr>
        </p:nvSpPr>
        <p:spPr>
          <a:xfrm rot="16200000">
            <a:off x="2686739" y="6222588"/>
            <a:ext cx="2011680" cy="171161"/>
          </a:xfrm>
        </p:spPr>
        <p:txBody>
          <a:bodyPr lIns="0" tIns="0" rIns="0" bIns="0" anchor="t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900" b="1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1pPr>
            <a:lvl2pPr marL="0" indent="0">
              <a:spcBef>
                <a:spcPts val="0"/>
              </a:spcBef>
              <a:buNone/>
              <a:defRPr sz="1800"/>
            </a:lvl2pPr>
            <a:lvl3pPr marL="0" indent="0">
              <a:spcBef>
                <a:spcPts val="0"/>
              </a:spcBef>
              <a:buNone/>
              <a:defRPr sz="1800"/>
            </a:lvl3pPr>
            <a:lvl4pPr marL="0" indent="0">
              <a:spcBef>
                <a:spcPts val="0"/>
              </a:spcBef>
              <a:buNone/>
              <a:defRPr sz="1800"/>
            </a:lvl4pPr>
            <a:lvl5pPr marL="0" indent="0">
              <a:spcBef>
                <a:spcPts val="0"/>
              </a:spcBef>
              <a:buNone/>
              <a:defRPr sz="1800"/>
            </a:lvl5pPr>
          </a:lstStyle>
          <a:p>
            <a:pPr lvl="0"/>
            <a:r>
              <a:rPr/>
              <a:t>[Company Name]</a:t>
            </a:r>
          </a:p>
        </p:txBody>
      </p:sp>
      <p:sp>
        <p:nvSpPr>
          <p:cNvPr id="27" name="Text Placeholder 9"/>
          <p:cNvSpPr>
            <a:spLocks noGrp="1"/>
          </p:cNvSpPr>
          <p:nvPr>
            <p:ph type="body" sz="quarter" idx="16" hasCustomPrompt="1"/>
          </p:nvPr>
        </p:nvSpPr>
        <p:spPr>
          <a:xfrm rot="16200000">
            <a:off x="2859179" y="6222588"/>
            <a:ext cx="2011680" cy="171161"/>
          </a:xfrm>
        </p:spPr>
        <p:txBody>
          <a:bodyPr lIns="0" tIns="0" rIns="0" bIns="0" anchor="t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900" b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1pPr>
            <a:lvl2pPr marL="0" indent="0">
              <a:spcBef>
                <a:spcPts val="0"/>
              </a:spcBef>
              <a:buNone/>
              <a:defRPr sz="1800"/>
            </a:lvl2pPr>
            <a:lvl3pPr marL="0" indent="0">
              <a:spcBef>
                <a:spcPts val="0"/>
              </a:spcBef>
              <a:buNone/>
              <a:defRPr sz="1800"/>
            </a:lvl3pPr>
            <a:lvl4pPr marL="0" indent="0">
              <a:spcBef>
                <a:spcPts val="0"/>
              </a:spcBef>
              <a:buNone/>
              <a:defRPr sz="1800"/>
            </a:lvl4pPr>
            <a:lvl5pPr marL="0" indent="0">
              <a:spcBef>
                <a:spcPts val="0"/>
              </a:spcBef>
              <a:buNone/>
              <a:defRPr sz="1800"/>
            </a:lvl5pPr>
          </a:lstStyle>
          <a:p>
            <a:pPr lvl="0"/>
            <a:r>
              <a:rPr/>
              <a:t>[Street Address]</a:t>
            </a:r>
          </a:p>
        </p:txBody>
      </p:sp>
      <p:sp>
        <p:nvSpPr>
          <p:cNvPr id="28" name="Text Placeholder 9"/>
          <p:cNvSpPr>
            <a:spLocks noGrp="1"/>
          </p:cNvSpPr>
          <p:nvPr>
            <p:ph type="body" sz="quarter" idx="17" hasCustomPrompt="1"/>
          </p:nvPr>
        </p:nvSpPr>
        <p:spPr>
          <a:xfrm rot="16200000">
            <a:off x="3031619" y="6222588"/>
            <a:ext cx="2011680" cy="171161"/>
          </a:xfrm>
        </p:spPr>
        <p:txBody>
          <a:bodyPr lIns="0" tIns="0" rIns="0" bIns="0" anchor="t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900" b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1pPr>
            <a:lvl2pPr marL="0" indent="0">
              <a:spcBef>
                <a:spcPts val="0"/>
              </a:spcBef>
              <a:buNone/>
              <a:defRPr sz="1800"/>
            </a:lvl2pPr>
            <a:lvl3pPr marL="0" indent="0">
              <a:spcBef>
                <a:spcPts val="0"/>
              </a:spcBef>
              <a:buNone/>
              <a:defRPr sz="1800"/>
            </a:lvl3pPr>
            <a:lvl4pPr marL="0" indent="0">
              <a:spcBef>
                <a:spcPts val="0"/>
              </a:spcBef>
              <a:buNone/>
              <a:defRPr sz="1800"/>
            </a:lvl4pPr>
            <a:lvl5pPr marL="0" indent="0">
              <a:spcBef>
                <a:spcPts val="0"/>
              </a:spcBef>
              <a:buNone/>
              <a:defRPr sz="1800"/>
            </a:lvl5pPr>
          </a:lstStyle>
          <a:p>
            <a:pPr lvl="0"/>
            <a:r>
              <a:rPr/>
              <a:t>[City, ST  ZIP Code]</a:t>
            </a:r>
          </a:p>
        </p:txBody>
      </p:sp>
      <p:sp>
        <p:nvSpPr>
          <p:cNvPr id="29" name="Text Placeholder 9"/>
          <p:cNvSpPr>
            <a:spLocks noGrp="1"/>
          </p:cNvSpPr>
          <p:nvPr>
            <p:ph type="body" sz="quarter" idx="18" hasCustomPrompt="1"/>
          </p:nvPr>
        </p:nvSpPr>
        <p:spPr>
          <a:xfrm rot="16200000">
            <a:off x="3628146" y="2873971"/>
            <a:ext cx="2577959" cy="793647"/>
          </a:xfrm>
        </p:spPr>
        <p:txBody>
          <a:bodyPr lIns="0" tIns="0" rIns="0" bIns="0" anchor="t">
            <a:noAutofit/>
          </a:bodyPr>
          <a:lstStyle>
            <a:lvl1pPr marL="0" indent="0">
              <a:lnSpc>
                <a:spcPct val="120000"/>
              </a:lnSpc>
              <a:spcBef>
                <a:spcPts val="0"/>
              </a:spcBef>
              <a:buNone/>
              <a:defRPr sz="900" b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1pPr>
            <a:lvl2pPr marL="0" indent="0">
              <a:spcBef>
                <a:spcPts val="0"/>
              </a:spcBef>
              <a:buNone/>
              <a:defRPr sz="1800"/>
            </a:lvl2pPr>
            <a:lvl3pPr marL="0" indent="0">
              <a:spcBef>
                <a:spcPts val="0"/>
              </a:spcBef>
              <a:buNone/>
              <a:defRPr sz="1800"/>
            </a:lvl3pPr>
            <a:lvl4pPr marL="0" indent="0">
              <a:spcBef>
                <a:spcPts val="0"/>
              </a:spcBef>
              <a:buNone/>
              <a:defRPr sz="1800"/>
            </a:lvl4pPr>
            <a:lvl5pPr marL="0" indent="0">
              <a:spcBef>
                <a:spcPts val="0"/>
              </a:spcBef>
              <a:buNone/>
              <a:defRPr sz="1800"/>
            </a:lvl5pPr>
          </a:lstStyle>
          <a:p>
            <a:pPr lvl="0"/>
            <a:r>
              <a:rPr/>
              <a:t>[Recipient Name]</a:t>
            </a:r>
            <a:br>
              <a:rPr/>
            </a:br>
            <a:r>
              <a:rPr/>
              <a:t>[Address]</a:t>
            </a:r>
            <a:br>
              <a:rPr/>
            </a:br>
            <a:r>
              <a:rPr/>
              <a:t>[City, ST  ZIP Code]</a:t>
            </a:r>
          </a:p>
        </p:txBody>
      </p:sp>
      <p:sp>
        <p:nvSpPr>
          <p:cNvPr id="32" name="Rectangle 31"/>
          <p:cNvSpPr/>
          <p:nvPr/>
        </p:nvSpPr>
        <p:spPr>
          <a:xfrm rot="16200000">
            <a:off x="3291840" y="457200"/>
            <a:ext cx="685800" cy="685800"/>
          </a:xfrm>
          <a:prstGeom prst="rect">
            <a:avLst/>
          </a:prstGeom>
          <a:noFill/>
          <a:ln w="6350">
            <a:solidFill>
              <a:schemeClr val="bg1">
                <a:lumMod val="85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>
              <a:lnSpc>
                <a:spcPct val="125000"/>
              </a:lnSpc>
              <a:buNone/>
            </a:pPr>
            <a:r>
              <a:rPr sz="800" b="0" i="0">
                <a:solidFill>
                  <a:schemeClr val="bg1">
                    <a:lumMod val="85000"/>
                  </a:schemeClr>
                </a:solidFill>
                <a:latin typeface="Verdana"/>
                <a:ea typeface="+mn-ea"/>
                <a:cs typeface="+mn-cs"/>
              </a:rPr>
              <a:t>SITÚE</a:t>
            </a:r>
            <a:br>
              <a:rPr sz="800" b="0" i="0">
                <a:solidFill>
                  <a:schemeClr val="bg1">
                    <a:lumMod val="85000"/>
                  </a:schemeClr>
                </a:solidFill>
                <a:latin typeface="Verdana"/>
                <a:ea typeface="+mn-ea"/>
                <a:cs typeface="+mn-cs"/>
              </a:rPr>
            </a:br>
            <a:r>
              <a:rPr sz="800" b="0" i="0">
                <a:solidFill>
                  <a:schemeClr val="bg1">
                    <a:lumMod val="85000"/>
                  </a:schemeClr>
                </a:solidFill>
                <a:latin typeface="Verdana"/>
                <a:ea typeface="+mn-ea"/>
                <a:cs typeface="+mn-cs"/>
              </a:rPr>
              <a:t>EL SELLO</a:t>
            </a:r>
            <a:br>
              <a:rPr sz="800" b="0" i="0">
                <a:solidFill>
                  <a:schemeClr val="bg1">
                    <a:lumMod val="85000"/>
                  </a:schemeClr>
                </a:solidFill>
                <a:latin typeface="Verdana"/>
                <a:ea typeface="+mn-ea"/>
                <a:cs typeface="+mn-cs"/>
              </a:rPr>
            </a:br>
            <a:r>
              <a:rPr sz="800" b="0" i="0">
                <a:solidFill>
                  <a:schemeClr val="bg1">
                    <a:lumMod val="85000"/>
                  </a:schemeClr>
                </a:solidFill>
                <a:latin typeface="Verdana"/>
                <a:ea typeface="+mn-ea"/>
                <a:cs typeface="+mn-cs"/>
              </a:rPr>
              <a:t>AQUÍ </a:t>
            </a:r>
          </a:p>
        </p:txBody>
      </p:sp>
      <p:sp>
        <p:nvSpPr>
          <p:cNvPr id="33" name="Instructional Text"/>
          <p:cNvSpPr/>
          <p:nvPr/>
        </p:nvSpPr>
        <p:spPr>
          <a:xfrm>
            <a:off x="10287000" y="0"/>
            <a:ext cx="1676400" cy="7767851"/>
          </a:xfrm>
          <a:prstGeom prst="roundRect">
            <a:avLst>
              <a:gd name="adj" fmla="val 6795"/>
            </a:avLst>
          </a:prstGeom>
          <a:solidFill>
            <a:srgbClr val="A6A6A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l" defTabSz="914400">
              <a:spcBef>
                <a:spcPts val="1200"/>
              </a:spcBef>
              <a:buNone/>
            </a:pPr>
            <a:r>
              <a:rPr lang="es-ES" sz="1100" b="1" i="1" baseline="0" noProof="0" dirty="0" smtClean="0">
                <a:latin typeface="Arial"/>
                <a:ea typeface="+mn-ea"/>
                <a:cs typeface="Arial"/>
              </a:rPr>
              <a:t>Nota: </a:t>
            </a:r>
          </a:p>
          <a:p>
            <a:pPr algn="l" defTabSz="914400">
              <a:spcBef>
                <a:spcPts val="1200"/>
              </a:spcBef>
              <a:buNone/>
            </a:pPr>
            <a:r>
              <a:rPr lang="es-ES" sz="1100" b="1" i="1" baseline="0" noProof="0" dirty="0" smtClean="0">
                <a:latin typeface="Arial"/>
                <a:ea typeface="+mn-ea"/>
                <a:cs typeface="Arial"/>
              </a:rPr>
              <a:t>Este folleto </a:t>
            </a:r>
            <a:r>
              <a:rPr lang="es-ES" sz="1100" b="1" i="1" noProof="0" dirty="0" smtClean="0">
                <a:latin typeface="Arial"/>
                <a:ea typeface="+mn-ea"/>
                <a:cs typeface="Arial"/>
              </a:rPr>
              <a:t>está diseñado para ser impreso. </a:t>
            </a:r>
            <a:r>
              <a:rPr lang="es-ES" sz="1100" b="1" i="1" baseline="0" noProof="0" dirty="0" smtClean="0">
                <a:latin typeface="Arial"/>
                <a:ea typeface="+mn-ea"/>
                <a:cs typeface="Arial"/>
              </a:rPr>
              <a:t>Antes de imprimirlo en papel grueso, realice una prueba en papel normal para asegurarse</a:t>
            </a:r>
            <a:r>
              <a:rPr lang="es-ES" sz="1100" b="1" i="1" noProof="0" dirty="0" smtClean="0">
                <a:latin typeface="Arial"/>
                <a:ea typeface="+mn-ea"/>
                <a:cs typeface="Arial"/>
              </a:rPr>
              <a:t> de que la disposición del texto es correcta.</a:t>
            </a:r>
          </a:p>
          <a:p>
            <a:pPr algn="l" defTabSz="914400">
              <a:spcBef>
                <a:spcPts val="1200"/>
              </a:spcBef>
              <a:buNone/>
            </a:pPr>
            <a:r>
              <a:rPr lang="es-ES" sz="1100" b="1" i="1" baseline="0" noProof="0" dirty="0" smtClean="0">
                <a:latin typeface="Arial"/>
                <a:ea typeface="+mn-ea"/>
                <a:cs typeface="Arial"/>
              </a:rPr>
              <a:t>Es posible que deba desactivar la opción Ajustar al tamaño del papel en el cuadro de diálogo Imprimir (en la lista desplegable Diapositivas de página completa).</a:t>
            </a:r>
          </a:p>
          <a:p>
            <a:pPr algn="l" defTabSz="914400">
              <a:spcBef>
                <a:spcPts val="1200"/>
              </a:spcBef>
              <a:buNone/>
            </a:pPr>
            <a:r>
              <a:rPr lang="es-ES" sz="1100" b="1" i="1" noProof="0" dirty="0" smtClean="0">
                <a:latin typeface="Arial"/>
                <a:ea typeface="+mn-ea"/>
                <a:cs typeface="Arial"/>
              </a:rPr>
              <a:t>Consulte las instrucciones de la impresora para imprimir páginas a doble cara.</a:t>
            </a:r>
          </a:p>
          <a:p>
            <a:pPr algn="l" defTabSz="914400">
              <a:spcBef>
                <a:spcPts val="1200"/>
              </a:spcBef>
              <a:buNone/>
            </a:pPr>
            <a:r>
              <a:rPr lang="es-ES" sz="1100" b="1" i="1" baseline="0" noProof="0" dirty="0" smtClean="0">
                <a:latin typeface="Arial"/>
                <a:ea typeface="+mn-ea"/>
                <a:cs typeface="Arial"/>
              </a:rPr>
              <a:t>Para cambiar imágenes de esta dispositiva, seleccione una imagen y elimínela. A continuación haga clic en el icono Imágenes del marcador de posición e inserte su imagen.</a:t>
            </a:r>
            <a:endParaRPr lang="es-ES" sz="1100" b="1" i="1" baseline="0" noProof="0" dirty="0">
              <a:latin typeface="Arial"/>
              <a:ea typeface="+mn-ea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658768243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4608">
          <p15:clr>
            <a:srgbClr val="FBAE40"/>
          </p15:clr>
        </p15:guide>
        <p15:guide id="2" orient="horz" pos="288">
          <p15:clr>
            <a:srgbClr val="FBAE40"/>
          </p15:clr>
        </p15:guide>
        <p15:guide id="3" pos="288">
          <p15:clr>
            <a:srgbClr val="FBAE40"/>
          </p15:clr>
        </p15:guide>
        <p15:guide id="4" pos="6048">
          <p15:clr>
            <a:srgbClr val="FBAE40"/>
          </p15:clr>
        </p15:guide>
        <p15:guide id="5" pos="2064">
          <p15:clr>
            <a:srgbClr val="A4A3A4"/>
          </p15:clr>
        </p15:guide>
        <p15:guide id="6" pos="4200">
          <p15:clr>
            <a:srgbClr val="A4A3A4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ágina interio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457198" y="3314607"/>
            <a:ext cx="2834641" cy="237696"/>
          </a:xfrm>
        </p:spPr>
        <p:txBody>
          <a:bodyPr lIns="0" tIns="0" rIns="0" bIns="0" anchor="t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500">
                <a:solidFill>
                  <a:schemeClr val="accent1"/>
                </a:solidFill>
                <a:latin typeface="+mj-lt"/>
              </a:defRPr>
            </a:lvl1pPr>
            <a:lvl2pPr marL="0" indent="0">
              <a:spcBef>
                <a:spcPts val="0"/>
              </a:spcBef>
              <a:buNone/>
              <a:defRPr sz="1800"/>
            </a:lvl2pPr>
            <a:lvl3pPr marL="0" indent="0">
              <a:spcBef>
                <a:spcPts val="0"/>
              </a:spcBef>
              <a:buNone/>
              <a:defRPr sz="1800"/>
            </a:lvl3pPr>
            <a:lvl4pPr marL="0" indent="0">
              <a:spcBef>
                <a:spcPts val="0"/>
              </a:spcBef>
              <a:buNone/>
              <a:defRPr sz="1800"/>
            </a:lvl4pPr>
            <a:lvl5pPr marL="0" indent="0">
              <a:spcBef>
                <a:spcPts val="0"/>
              </a:spcBef>
              <a:buNone/>
              <a:defRPr sz="1800"/>
            </a:lvl5pPr>
          </a:lstStyle>
          <a:p>
            <a:pPr lvl="0"/>
            <a:r>
              <a:rPr/>
              <a:t>Click to edit text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1"/>
          </p:nvPr>
        </p:nvSpPr>
        <p:spPr>
          <a:xfrm>
            <a:off x="457199" y="3624067"/>
            <a:ext cx="2834640" cy="855720"/>
          </a:xfrm>
        </p:spPr>
        <p:txBody>
          <a:bodyPr lIns="0" tIns="0" rIns="0" bIns="0" anchor="t">
            <a:noAutofit/>
          </a:bodyPr>
          <a:lstStyle>
            <a:lvl1pPr marL="0" indent="0">
              <a:lnSpc>
                <a:spcPct val="114000"/>
              </a:lnSpc>
              <a:spcBef>
                <a:spcPts val="800"/>
              </a:spcBef>
              <a:buNone/>
              <a:defRPr sz="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0" indent="0">
              <a:spcBef>
                <a:spcPts val="0"/>
              </a:spcBef>
              <a:buNone/>
              <a:defRPr sz="1800"/>
            </a:lvl2pPr>
            <a:lvl3pPr marL="0" indent="0">
              <a:spcBef>
                <a:spcPts val="0"/>
              </a:spcBef>
              <a:buNone/>
              <a:defRPr sz="1800"/>
            </a:lvl3pPr>
            <a:lvl4pPr marL="0" indent="0">
              <a:spcBef>
                <a:spcPts val="0"/>
              </a:spcBef>
              <a:buNone/>
              <a:defRPr sz="1800"/>
            </a:lvl4pPr>
            <a:lvl5pPr marL="0" indent="0">
              <a:spcBef>
                <a:spcPts val="0"/>
              </a:spcBef>
              <a:buNone/>
              <a:defRPr sz="1800"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3" name="Rectangle 12"/>
          <p:cNvSpPr/>
          <p:nvPr/>
        </p:nvSpPr>
        <p:spPr>
          <a:xfrm>
            <a:off x="457200" y="7178040"/>
            <a:ext cx="9144000" cy="1371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9" name="Picture Placeholder 21"/>
          <p:cNvSpPr>
            <a:spLocks noGrp="1"/>
          </p:cNvSpPr>
          <p:nvPr>
            <p:ph type="pic" sz="quarter" idx="19"/>
          </p:nvPr>
        </p:nvSpPr>
        <p:spPr>
          <a:xfrm>
            <a:off x="457199" y="457200"/>
            <a:ext cx="3200400" cy="2606040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s-ES" smtClean="0"/>
              <a:t>Haga clic en el icono para agregar una imagen</a:t>
            </a:r>
            <a:endParaRPr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7199" y="4549821"/>
            <a:ext cx="2834640" cy="145811"/>
          </a:xfrm>
        </p:spPr>
        <p:txBody>
          <a:bodyPr lIns="0" tIns="0" rIns="0" bIns="0" anchor="t">
            <a:noAutofit/>
          </a:bodyPr>
          <a:lstStyle>
            <a:lvl1pPr marL="0" indent="0">
              <a:lnSpc>
                <a:spcPct val="114000"/>
              </a:lnSpc>
              <a:spcBef>
                <a:spcPts val="800"/>
              </a:spcBef>
              <a:buNone/>
              <a:defRPr sz="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0" indent="0">
              <a:spcBef>
                <a:spcPts val="0"/>
              </a:spcBef>
              <a:buNone/>
              <a:defRPr sz="1800"/>
            </a:lvl2pPr>
            <a:lvl3pPr marL="0" indent="0">
              <a:spcBef>
                <a:spcPts val="0"/>
              </a:spcBef>
              <a:buNone/>
              <a:defRPr sz="1800"/>
            </a:lvl3pPr>
            <a:lvl4pPr marL="0" indent="0">
              <a:spcBef>
                <a:spcPts val="0"/>
              </a:spcBef>
              <a:buNone/>
              <a:defRPr sz="1800"/>
            </a:lvl4pPr>
            <a:lvl5pPr marL="0" indent="0">
              <a:spcBef>
                <a:spcPts val="0"/>
              </a:spcBef>
              <a:buNone/>
              <a:defRPr sz="1800"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21"/>
          </p:nvPr>
        </p:nvSpPr>
        <p:spPr>
          <a:xfrm>
            <a:off x="457199" y="4722992"/>
            <a:ext cx="2834640" cy="2143917"/>
          </a:xfrm>
        </p:spPr>
        <p:txBody>
          <a:bodyPr lIns="0" tIns="0" rIns="0" bIns="0" anchor="t">
            <a:noAutofit/>
          </a:bodyPr>
          <a:lstStyle>
            <a:lvl1pPr marL="0" indent="0">
              <a:lnSpc>
                <a:spcPct val="114000"/>
              </a:lnSpc>
              <a:spcBef>
                <a:spcPts val="800"/>
              </a:spcBef>
              <a:buNone/>
              <a:defRPr sz="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0" indent="0">
              <a:spcBef>
                <a:spcPts val="0"/>
              </a:spcBef>
              <a:buNone/>
              <a:defRPr sz="1800"/>
            </a:lvl2pPr>
            <a:lvl3pPr marL="0" indent="0">
              <a:spcBef>
                <a:spcPts val="0"/>
              </a:spcBef>
              <a:buNone/>
              <a:defRPr sz="1800"/>
            </a:lvl3pPr>
            <a:lvl4pPr marL="0" indent="0">
              <a:spcBef>
                <a:spcPts val="0"/>
              </a:spcBef>
              <a:buNone/>
              <a:defRPr sz="1800"/>
            </a:lvl4pPr>
            <a:lvl5pPr marL="0" indent="0">
              <a:spcBef>
                <a:spcPts val="0"/>
              </a:spcBef>
              <a:buNone/>
              <a:defRPr sz="1800"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5" name="Rectangle 24"/>
          <p:cNvSpPr/>
          <p:nvPr/>
        </p:nvSpPr>
        <p:spPr>
          <a:xfrm>
            <a:off x="3657598" y="457199"/>
            <a:ext cx="2834643" cy="26060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22"/>
          </p:nvPr>
        </p:nvSpPr>
        <p:spPr>
          <a:xfrm>
            <a:off x="3977637" y="777239"/>
            <a:ext cx="2194564" cy="1963580"/>
          </a:xfrm>
        </p:spPr>
        <p:txBody>
          <a:bodyPr lIns="0" tIns="0" rIns="0" bIns="0" anchor="ctr">
            <a:noAutofit/>
          </a:bodyPr>
          <a:lstStyle>
            <a:lvl1pPr marL="0" indent="0">
              <a:lnSpc>
                <a:spcPct val="114000"/>
              </a:lnSpc>
              <a:spcBef>
                <a:spcPts val="900"/>
              </a:spcBef>
              <a:buNone/>
              <a:defRPr sz="1100">
                <a:solidFill>
                  <a:schemeClr val="bg1"/>
                </a:solidFill>
                <a:latin typeface="+mj-lt"/>
              </a:defRPr>
            </a:lvl1pPr>
            <a:lvl2pPr marL="0" indent="0">
              <a:spcBef>
                <a:spcPts val="0"/>
              </a:spcBef>
              <a:buNone/>
              <a:defRPr sz="1800"/>
            </a:lvl2pPr>
            <a:lvl3pPr marL="0" indent="0">
              <a:spcBef>
                <a:spcPts val="0"/>
              </a:spcBef>
              <a:buNone/>
              <a:defRPr sz="1800"/>
            </a:lvl3pPr>
            <a:lvl4pPr marL="0" indent="0">
              <a:spcBef>
                <a:spcPts val="0"/>
              </a:spcBef>
              <a:buNone/>
              <a:defRPr sz="1800"/>
            </a:lvl4pPr>
            <a:lvl5pPr marL="0" indent="0">
              <a:spcBef>
                <a:spcPts val="0"/>
              </a:spcBef>
              <a:buNone/>
              <a:defRPr sz="1800"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5" name="Text Placeholder 9"/>
          <p:cNvSpPr>
            <a:spLocks noGrp="1"/>
          </p:cNvSpPr>
          <p:nvPr>
            <p:ph type="body" sz="quarter" idx="23"/>
          </p:nvPr>
        </p:nvSpPr>
        <p:spPr>
          <a:xfrm>
            <a:off x="3665820" y="3624068"/>
            <a:ext cx="2834640" cy="1425238"/>
          </a:xfrm>
        </p:spPr>
        <p:txBody>
          <a:bodyPr lIns="0" tIns="0" rIns="0" bIns="0" anchor="t">
            <a:noAutofit/>
          </a:bodyPr>
          <a:lstStyle>
            <a:lvl1pPr marL="0" indent="0">
              <a:lnSpc>
                <a:spcPct val="114000"/>
              </a:lnSpc>
              <a:spcBef>
                <a:spcPts val="800"/>
              </a:spcBef>
              <a:buNone/>
              <a:defRPr sz="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0" indent="0">
              <a:spcBef>
                <a:spcPts val="0"/>
              </a:spcBef>
              <a:buNone/>
              <a:defRPr sz="1800"/>
            </a:lvl2pPr>
            <a:lvl3pPr marL="0" indent="0">
              <a:spcBef>
                <a:spcPts val="0"/>
              </a:spcBef>
              <a:buNone/>
              <a:defRPr sz="1800"/>
            </a:lvl3pPr>
            <a:lvl4pPr marL="0" indent="0">
              <a:spcBef>
                <a:spcPts val="0"/>
              </a:spcBef>
              <a:buNone/>
              <a:defRPr sz="1800"/>
            </a:lvl4pPr>
            <a:lvl5pPr marL="0" indent="0">
              <a:spcBef>
                <a:spcPts val="0"/>
              </a:spcBef>
              <a:buNone/>
              <a:defRPr sz="1800"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6" name="Text Placeholder 9"/>
          <p:cNvSpPr>
            <a:spLocks noGrp="1"/>
          </p:cNvSpPr>
          <p:nvPr>
            <p:ph type="body" sz="quarter" idx="24"/>
          </p:nvPr>
        </p:nvSpPr>
        <p:spPr>
          <a:xfrm>
            <a:off x="3665820" y="5433870"/>
            <a:ext cx="2834640" cy="1433040"/>
          </a:xfrm>
        </p:spPr>
        <p:txBody>
          <a:bodyPr lIns="0" tIns="0" rIns="0" bIns="0" anchor="t">
            <a:noAutofit/>
          </a:bodyPr>
          <a:lstStyle>
            <a:lvl1pPr marL="0" indent="0">
              <a:lnSpc>
                <a:spcPct val="114000"/>
              </a:lnSpc>
              <a:spcBef>
                <a:spcPts val="800"/>
              </a:spcBef>
              <a:buNone/>
              <a:defRPr sz="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0" indent="0">
              <a:spcBef>
                <a:spcPts val="0"/>
              </a:spcBef>
              <a:buNone/>
              <a:defRPr sz="1800"/>
            </a:lvl2pPr>
            <a:lvl3pPr marL="0" indent="0">
              <a:spcBef>
                <a:spcPts val="0"/>
              </a:spcBef>
              <a:buNone/>
              <a:defRPr sz="1800"/>
            </a:lvl3pPr>
            <a:lvl4pPr marL="0" indent="0">
              <a:spcBef>
                <a:spcPts val="0"/>
              </a:spcBef>
              <a:buNone/>
              <a:defRPr sz="1800"/>
            </a:lvl4pPr>
            <a:lvl5pPr marL="0" indent="0">
              <a:spcBef>
                <a:spcPts val="0"/>
              </a:spcBef>
              <a:buNone/>
              <a:defRPr sz="1800"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7" name="Text Placeholder 9"/>
          <p:cNvSpPr>
            <a:spLocks noGrp="1"/>
          </p:cNvSpPr>
          <p:nvPr>
            <p:ph type="body" sz="quarter" idx="25" hasCustomPrompt="1"/>
          </p:nvPr>
        </p:nvSpPr>
        <p:spPr>
          <a:xfrm>
            <a:off x="3665820" y="5122740"/>
            <a:ext cx="2834641" cy="237696"/>
          </a:xfrm>
        </p:spPr>
        <p:txBody>
          <a:bodyPr lIns="0" tIns="0" rIns="0" bIns="0" anchor="t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500">
                <a:solidFill>
                  <a:schemeClr val="accent1"/>
                </a:solidFill>
                <a:latin typeface="+mj-lt"/>
              </a:defRPr>
            </a:lvl1pPr>
            <a:lvl2pPr marL="0" indent="0">
              <a:spcBef>
                <a:spcPts val="0"/>
              </a:spcBef>
              <a:buNone/>
              <a:defRPr sz="1800"/>
            </a:lvl2pPr>
            <a:lvl3pPr marL="0" indent="0">
              <a:spcBef>
                <a:spcPts val="0"/>
              </a:spcBef>
              <a:buNone/>
              <a:defRPr sz="1800"/>
            </a:lvl3pPr>
            <a:lvl4pPr marL="0" indent="0">
              <a:spcBef>
                <a:spcPts val="0"/>
              </a:spcBef>
              <a:buNone/>
              <a:defRPr sz="1800"/>
            </a:lvl4pPr>
            <a:lvl5pPr marL="0" indent="0">
              <a:spcBef>
                <a:spcPts val="0"/>
              </a:spcBef>
              <a:buNone/>
              <a:defRPr sz="1800"/>
            </a:lvl5pPr>
          </a:lstStyle>
          <a:p>
            <a:pPr lvl="0"/>
            <a:r>
              <a:rPr/>
              <a:t>Click to edit text</a:t>
            </a:r>
          </a:p>
        </p:txBody>
      </p:sp>
      <p:sp>
        <p:nvSpPr>
          <p:cNvPr id="38" name="Text Placeholder 9"/>
          <p:cNvSpPr>
            <a:spLocks noGrp="1"/>
          </p:cNvSpPr>
          <p:nvPr>
            <p:ph type="body" sz="quarter" idx="26"/>
          </p:nvPr>
        </p:nvSpPr>
        <p:spPr>
          <a:xfrm>
            <a:off x="7028349" y="548640"/>
            <a:ext cx="2572851" cy="145811"/>
          </a:xfrm>
        </p:spPr>
        <p:txBody>
          <a:bodyPr lIns="0" tIns="0" rIns="0" bIns="0" anchor="t">
            <a:noAutofit/>
          </a:bodyPr>
          <a:lstStyle>
            <a:lvl1pPr marL="0" indent="0">
              <a:lnSpc>
                <a:spcPct val="114000"/>
              </a:lnSpc>
              <a:spcBef>
                <a:spcPts val="800"/>
              </a:spcBef>
              <a:buNone/>
              <a:defRPr sz="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0" indent="0">
              <a:spcBef>
                <a:spcPts val="0"/>
              </a:spcBef>
              <a:buNone/>
              <a:defRPr sz="1800"/>
            </a:lvl2pPr>
            <a:lvl3pPr marL="0" indent="0">
              <a:spcBef>
                <a:spcPts val="0"/>
              </a:spcBef>
              <a:buNone/>
              <a:defRPr sz="1800"/>
            </a:lvl3pPr>
            <a:lvl4pPr marL="0" indent="0">
              <a:spcBef>
                <a:spcPts val="0"/>
              </a:spcBef>
              <a:buNone/>
              <a:defRPr sz="1800"/>
            </a:lvl4pPr>
            <a:lvl5pPr marL="0" indent="0">
              <a:spcBef>
                <a:spcPts val="0"/>
              </a:spcBef>
              <a:buNone/>
              <a:defRPr sz="1800"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9" name="Text Placeholder 9"/>
          <p:cNvSpPr>
            <a:spLocks noGrp="1"/>
          </p:cNvSpPr>
          <p:nvPr>
            <p:ph type="body" sz="quarter" idx="27"/>
          </p:nvPr>
        </p:nvSpPr>
        <p:spPr>
          <a:xfrm>
            <a:off x="7028349" y="728054"/>
            <a:ext cx="2572851" cy="1107357"/>
          </a:xfrm>
        </p:spPr>
        <p:txBody>
          <a:bodyPr lIns="0" tIns="0" rIns="0" bIns="0" anchor="t">
            <a:noAutofit/>
          </a:bodyPr>
          <a:lstStyle>
            <a:lvl1pPr marL="0" indent="0">
              <a:lnSpc>
                <a:spcPct val="114000"/>
              </a:lnSpc>
              <a:spcBef>
                <a:spcPts val="800"/>
              </a:spcBef>
              <a:buNone/>
              <a:defRPr sz="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0" indent="0">
              <a:spcBef>
                <a:spcPts val="0"/>
              </a:spcBef>
              <a:buNone/>
              <a:defRPr sz="1800"/>
            </a:lvl2pPr>
            <a:lvl3pPr marL="0" indent="0">
              <a:spcBef>
                <a:spcPts val="0"/>
              </a:spcBef>
              <a:buNone/>
              <a:defRPr sz="1800"/>
            </a:lvl3pPr>
            <a:lvl4pPr marL="0" indent="0">
              <a:spcBef>
                <a:spcPts val="0"/>
              </a:spcBef>
              <a:buNone/>
              <a:defRPr sz="1800"/>
            </a:lvl4pPr>
            <a:lvl5pPr marL="0" indent="0">
              <a:spcBef>
                <a:spcPts val="0"/>
              </a:spcBef>
              <a:buNone/>
              <a:defRPr sz="1800"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0" name="Text Placeholder 9"/>
          <p:cNvSpPr>
            <a:spLocks noGrp="1"/>
          </p:cNvSpPr>
          <p:nvPr>
            <p:ph type="body" sz="quarter" idx="28"/>
          </p:nvPr>
        </p:nvSpPr>
        <p:spPr>
          <a:xfrm>
            <a:off x="7028349" y="2056588"/>
            <a:ext cx="2572851" cy="145811"/>
          </a:xfrm>
        </p:spPr>
        <p:txBody>
          <a:bodyPr lIns="0" tIns="0" rIns="0" bIns="0" anchor="t">
            <a:noAutofit/>
          </a:bodyPr>
          <a:lstStyle>
            <a:lvl1pPr marL="0" indent="0">
              <a:lnSpc>
                <a:spcPct val="114000"/>
              </a:lnSpc>
              <a:spcBef>
                <a:spcPts val="800"/>
              </a:spcBef>
              <a:buNone/>
              <a:defRPr sz="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0" indent="0">
              <a:spcBef>
                <a:spcPts val="0"/>
              </a:spcBef>
              <a:buNone/>
              <a:defRPr sz="1800"/>
            </a:lvl2pPr>
            <a:lvl3pPr marL="0" indent="0">
              <a:spcBef>
                <a:spcPts val="0"/>
              </a:spcBef>
              <a:buNone/>
              <a:defRPr sz="1800"/>
            </a:lvl3pPr>
            <a:lvl4pPr marL="0" indent="0">
              <a:spcBef>
                <a:spcPts val="0"/>
              </a:spcBef>
              <a:buNone/>
              <a:defRPr sz="1800"/>
            </a:lvl4pPr>
            <a:lvl5pPr marL="0" indent="0">
              <a:spcBef>
                <a:spcPts val="0"/>
              </a:spcBef>
              <a:buNone/>
              <a:defRPr sz="1800"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1" name="Text Placeholder 9"/>
          <p:cNvSpPr>
            <a:spLocks noGrp="1"/>
          </p:cNvSpPr>
          <p:nvPr>
            <p:ph type="body" sz="quarter" idx="29"/>
          </p:nvPr>
        </p:nvSpPr>
        <p:spPr>
          <a:xfrm>
            <a:off x="7028349" y="2236002"/>
            <a:ext cx="2572851" cy="277527"/>
          </a:xfrm>
        </p:spPr>
        <p:txBody>
          <a:bodyPr lIns="0" tIns="0" rIns="0" bIns="0" anchor="t">
            <a:noAutofit/>
          </a:bodyPr>
          <a:lstStyle>
            <a:lvl1pPr marL="0" indent="0">
              <a:lnSpc>
                <a:spcPct val="114000"/>
              </a:lnSpc>
              <a:spcBef>
                <a:spcPts val="800"/>
              </a:spcBef>
              <a:buNone/>
              <a:defRPr sz="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0" indent="0">
              <a:spcBef>
                <a:spcPts val="0"/>
              </a:spcBef>
              <a:buNone/>
              <a:defRPr sz="1800"/>
            </a:lvl2pPr>
            <a:lvl3pPr marL="0" indent="0">
              <a:spcBef>
                <a:spcPts val="0"/>
              </a:spcBef>
              <a:buNone/>
              <a:defRPr sz="1800"/>
            </a:lvl3pPr>
            <a:lvl4pPr marL="0" indent="0">
              <a:spcBef>
                <a:spcPts val="0"/>
              </a:spcBef>
              <a:buNone/>
              <a:defRPr sz="1800"/>
            </a:lvl4pPr>
            <a:lvl5pPr marL="0" indent="0">
              <a:spcBef>
                <a:spcPts val="0"/>
              </a:spcBef>
              <a:buNone/>
              <a:defRPr sz="1800"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2" name="Text Placeholder 9"/>
          <p:cNvSpPr>
            <a:spLocks noGrp="1"/>
          </p:cNvSpPr>
          <p:nvPr>
            <p:ph type="body" sz="quarter" idx="30" hasCustomPrompt="1"/>
          </p:nvPr>
        </p:nvSpPr>
        <p:spPr>
          <a:xfrm>
            <a:off x="7028349" y="3470172"/>
            <a:ext cx="2572852" cy="237696"/>
          </a:xfrm>
        </p:spPr>
        <p:txBody>
          <a:bodyPr lIns="0" tIns="0" rIns="0" bIns="0" anchor="t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500">
                <a:solidFill>
                  <a:schemeClr val="accent1"/>
                </a:solidFill>
                <a:latin typeface="+mj-lt"/>
              </a:defRPr>
            </a:lvl1pPr>
            <a:lvl2pPr marL="0" indent="0">
              <a:spcBef>
                <a:spcPts val="0"/>
              </a:spcBef>
              <a:buNone/>
              <a:defRPr sz="1800"/>
            </a:lvl2pPr>
            <a:lvl3pPr marL="0" indent="0">
              <a:spcBef>
                <a:spcPts val="0"/>
              </a:spcBef>
              <a:buNone/>
              <a:defRPr sz="1800"/>
            </a:lvl3pPr>
            <a:lvl4pPr marL="0" indent="0">
              <a:spcBef>
                <a:spcPts val="0"/>
              </a:spcBef>
              <a:buNone/>
              <a:defRPr sz="1800"/>
            </a:lvl4pPr>
            <a:lvl5pPr marL="0" indent="0">
              <a:spcBef>
                <a:spcPts val="0"/>
              </a:spcBef>
              <a:buNone/>
              <a:defRPr sz="1800"/>
            </a:lvl5pPr>
          </a:lstStyle>
          <a:p>
            <a:pPr lvl="0"/>
            <a:r>
              <a:rPr/>
              <a:t>Click to edit text</a:t>
            </a:r>
          </a:p>
        </p:txBody>
      </p:sp>
      <p:sp>
        <p:nvSpPr>
          <p:cNvPr id="43" name="Text Placeholder 9"/>
          <p:cNvSpPr>
            <a:spLocks noGrp="1"/>
          </p:cNvSpPr>
          <p:nvPr>
            <p:ph type="body" sz="quarter" idx="31"/>
          </p:nvPr>
        </p:nvSpPr>
        <p:spPr>
          <a:xfrm>
            <a:off x="7028349" y="2613794"/>
            <a:ext cx="2572851" cy="813816"/>
          </a:xfrm>
        </p:spPr>
        <p:txBody>
          <a:bodyPr lIns="0" tIns="0" rIns="0" bIns="0" anchor="t">
            <a:noAutofit/>
          </a:bodyPr>
          <a:lstStyle>
            <a:lvl1pPr marL="137160" indent="-137160">
              <a:lnSpc>
                <a:spcPct val="114000"/>
              </a:lnSpc>
              <a:spcBef>
                <a:spcPts val="600"/>
              </a:spcBef>
              <a:buClr>
                <a:schemeClr val="accent1"/>
              </a:buClr>
              <a:buSzPct val="130000"/>
              <a:buFont typeface="Arial" panose="020B0604020202020204" pitchFamily="34" charset="0"/>
              <a:buChar char="•"/>
              <a:defRPr sz="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0" indent="0">
              <a:spcBef>
                <a:spcPts val="0"/>
              </a:spcBef>
              <a:buNone/>
              <a:defRPr sz="1800"/>
            </a:lvl2pPr>
            <a:lvl3pPr marL="0" indent="0">
              <a:spcBef>
                <a:spcPts val="0"/>
              </a:spcBef>
              <a:buNone/>
              <a:defRPr sz="1800"/>
            </a:lvl3pPr>
            <a:lvl4pPr marL="0" indent="0">
              <a:spcBef>
                <a:spcPts val="0"/>
              </a:spcBef>
              <a:buNone/>
              <a:defRPr sz="1800"/>
            </a:lvl4pPr>
            <a:lvl5pPr marL="0" indent="0">
              <a:spcBef>
                <a:spcPts val="0"/>
              </a:spcBef>
              <a:buNone/>
              <a:defRPr sz="1800"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4" name="Instructional Text"/>
          <p:cNvSpPr/>
          <p:nvPr/>
        </p:nvSpPr>
        <p:spPr>
          <a:xfrm>
            <a:off x="10287000" y="0"/>
            <a:ext cx="1676400" cy="7767851"/>
          </a:xfrm>
          <a:prstGeom prst="roundRect">
            <a:avLst>
              <a:gd name="adj" fmla="val 6795"/>
            </a:avLst>
          </a:prstGeom>
          <a:solidFill>
            <a:srgbClr val="A6A6A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l" defTabSz="914400">
              <a:spcBef>
                <a:spcPts val="1200"/>
              </a:spcBef>
              <a:buNone/>
            </a:pPr>
            <a:r>
              <a:rPr sz="1100" b="1" i="1" baseline="0">
                <a:latin typeface="Arial"/>
                <a:ea typeface="+mn-ea"/>
                <a:cs typeface="Arial"/>
              </a:rPr>
              <a:t>Nota: </a:t>
            </a:r>
          </a:p>
          <a:p>
            <a:pPr algn="l" defTabSz="914400">
              <a:spcBef>
                <a:spcPts val="1200"/>
              </a:spcBef>
              <a:buNone/>
            </a:pPr>
            <a:r>
              <a:rPr sz="1100" b="1" i="1" baseline="0">
                <a:latin typeface="Arial"/>
                <a:ea typeface="+mn-ea"/>
                <a:cs typeface="Arial"/>
              </a:rPr>
              <a:t>Este folleto </a:t>
            </a:r>
            <a:r>
              <a:rPr sz="1100" b="1" i="1">
                <a:latin typeface="Arial"/>
                <a:ea typeface="+mn-ea"/>
                <a:cs typeface="Arial"/>
              </a:rPr>
              <a:t>está diseñado para ser impreso. </a:t>
            </a:r>
            <a:r>
              <a:rPr sz="1100" b="1" i="1" baseline="0">
                <a:latin typeface="Arial"/>
                <a:ea typeface="+mn-ea"/>
                <a:cs typeface="Arial"/>
              </a:rPr>
              <a:t>Antes de imprimirlo en papel grueso, realice una prueba en papel normal para asegurarse</a:t>
            </a:r>
            <a:r>
              <a:rPr sz="1100" b="1" i="1">
                <a:latin typeface="Arial"/>
                <a:ea typeface="+mn-ea"/>
                <a:cs typeface="Arial"/>
              </a:rPr>
              <a:t> de que la disposición del texto es correcta.</a:t>
            </a:r>
          </a:p>
          <a:p>
            <a:pPr algn="l" defTabSz="914400">
              <a:spcBef>
                <a:spcPts val="1200"/>
              </a:spcBef>
              <a:buNone/>
            </a:pPr>
            <a:r>
              <a:rPr sz="1100" b="1" i="1" baseline="0">
                <a:latin typeface="Arial"/>
                <a:ea typeface="+mn-ea"/>
                <a:cs typeface="Arial"/>
              </a:rPr>
              <a:t>Es posible que deba desactivar la opción Ajustar al tamaño del papel en el cuadro de diálogo Imprimir (en la lista desplegable Diapositivas de página completa).</a:t>
            </a:r>
          </a:p>
          <a:p>
            <a:pPr algn="l" defTabSz="914400">
              <a:spcBef>
                <a:spcPts val="1200"/>
              </a:spcBef>
              <a:buNone/>
            </a:pPr>
            <a:r>
              <a:rPr sz="1100" b="1" i="1">
                <a:latin typeface="Arial"/>
                <a:ea typeface="+mn-ea"/>
                <a:cs typeface="Arial"/>
              </a:rPr>
              <a:t>Consulte las instrucciones de la impresora para imprimir páginas a doble cara.</a:t>
            </a:r>
          </a:p>
          <a:p>
            <a:pPr algn="l" defTabSz="914400">
              <a:spcBef>
                <a:spcPts val="1200"/>
              </a:spcBef>
              <a:buNone/>
            </a:pPr>
            <a:r>
              <a:rPr sz="1100" b="1" i="1" baseline="0">
                <a:latin typeface="Arial"/>
                <a:ea typeface="+mn-ea"/>
                <a:cs typeface="Arial"/>
              </a:rPr>
              <a:t>Para cambiar imágenes de esta dispositiva, seleccione una imagen y elimínela. A continuación haga clic en el icono Imágenes del marcador de posición e inserte su imagen.</a:t>
            </a:r>
          </a:p>
        </p:txBody>
      </p:sp>
      <p:sp>
        <p:nvSpPr>
          <p:cNvPr id="45" name="Text Placeholder 9"/>
          <p:cNvSpPr>
            <a:spLocks noGrp="1"/>
          </p:cNvSpPr>
          <p:nvPr>
            <p:ph type="body" sz="quarter" idx="32" hasCustomPrompt="1"/>
          </p:nvPr>
        </p:nvSpPr>
        <p:spPr>
          <a:xfrm>
            <a:off x="7028349" y="3763880"/>
            <a:ext cx="2572851" cy="137160"/>
          </a:xfrm>
        </p:spPr>
        <p:txBody>
          <a:bodyPr lIns="0" tIns="0" rIns="0" bIns="0" anchor="t">
            <a:noAutofit/>
          </a:bodyPr>
          <a:lstStyle>
            <a:lvl1pPr marL="0" indent="0">
              <a:lnSpc>
                <a:spcPct val="114000"/>
              </a:lnSpc>
              <a:spcBef>
                <a:spcPts val="800"/>
              </a:spcBef>
              <a:buNone/>
              <a:defRPr sz="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0" indent="0">
              <a:spcBef>
                <a:spcPts val="0"/>
              </a:spcBef>
              <a:buNone/>
              <a:defRPr sz="1800"/>
            </a:lvl2pPr>
            <a:lvl3pPr marL="0" indent="0">
              <a:spcBef>
                <a:spcPts val="0"/>
              </a:spcBef>
              <a:buNone/>
              <a:defRPr sz="1800"/>
            </a:lvl3pPr>
            <a:lvl4pPr marL="0" indent="0">
              <a:spcBef>
                <a:spcPts val="0"/>
              </a:spcBef>
              <a:buNone/>
              <a:defRPr sz="1800"/>
            </a:lvl4pPr>
            <a:lvl5pPr marL="0" indent="0">
              <a:spcBef>
                <a:spcPts val="0"/>
              </a:spcBef>
              <a:buNone/>
              <a:defRPr sz="1800"/>
            </a:lvl5pPr>
          </a:lstStyle>
          <a:p>
            <a:pPr lvl="0"/>
            <a:r>
              <a:rPr/>
              <a:t>[Company Name]</a:t>
            </a:r>
          </a:p>
        </p:txBody>
      </p:sp>
      <p:sp>
        <p:nvSpPr>
          <p:cNvPr id="46" name="Text Placeholder 9"/>
          <p:cNvSpPr>
            <a:spLocks noGrp="1"/>
          </p:cNvSpPr>
          <p:nvPr>
            <p:ph type="body" sz="quarter" idx="33" hasCustomPrompt="1"/>
          </p:nvPr>
        </p:nvSpPr>
        <p:spPr>
          <a:xfrm>
            <a:off x="7028349" y="3908567"/>
            <a:ext cx="2572851" cy="137160"/>
          </a:xfrm>
        </p:spPr>
        <p:txBody>
          <a:bodyPr lIns="0" tIns="0" rIns="0" bIns="0" anchor="t">
            <a:noAutofit/>
          </a:bodyPr>
          <a:lstStyle>
            <a:lvl1pPr marL="0" indent="0">
              <a:lnSpc>
                <a:spcPct val="114000"/>
              </a:lnSpc>
              <a:spcBef>
                <a:spcPts val="800"/>
              </a:spcBef>
              <a:buNone/>
              <a:defRPr sz="8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0" indent="0">
              <a:spcBef>
                <a:spcPts val="0"/>
              </a:spcBef>
              <a:buNone/>
              <a:defRPr sz="1800"/>
            </a:lvl2pPr>
            <a:lvl3pPr marL="0" indent="0">
              <a:spcBef>
                <a:spcPts val="0"/>
              </a:spcBef>
              <a:buNone/>
              <a:defRPr sz="1800"/>
            </a:lvl3pPr>
            <a:lvl4pPr marL="0" indent="0">
              <a:spcBef>
                <a:spcPts val="0"/>
              </a:spcBef>
              <a:buNone/>
              <a:defRPr sz="1800"/>
            </a:lvl4pPr>
            <a:lvl5pPr marL="0" indent="0">
              <a:spcBef>
                <a:spcPts val="0"/>
              </a:spcBef>
              <a:buNone/>
              <a:defRPr sz="1800"/>
            </a:lvl5pPr>
          </a:lstStyle>
          <a:p>
            <a:pPr lvl="0"/>
            <a:r>
              <a:rPr/>
              <a:t>[Street Address]</a:t>
            </a:r>
          </a:p>
        </p:txBody>
      </p:sp>
      <p:sp>
        <p:nvSpPr>
          <p:cNvPr id="47" name="Text Placeholder 9"/>
          <p:cNvSpPr>
            <a:spLocks noGrp="1"/>
          </p:cNvSpPr>
          <p:nvPr>
            <p:ph type="body" sz="quarter" idx="34" hasCustomPrompt="1"/>
          </p:nvPr>
        </p:nvSpPr>
        <p:spPr>
          <a:xfrm>
            <a:off x="7028349" y="4053254"/>
            <a:ext cx="2572851" cy="137160"/>
          </a:xfrm>
        </p:spPr>
        <p:txBody>
          <a:bodyPr lIns="0" tIns="0" rIns="0" bIns="0" anchor="t">
            <a:noAutofit/>
          </a:bodyPr>
          <a:lstStyle>
            <a:lvl1pPr marL="0" indent="0">
              <a:lnSpc>
                <a:spcPct val="114000"/>
              </a:lnSpc>
              <a:spcBef>
                <a:spcPts val="800"/>
              </a:spcBef>
              <a:buNone/>
              <a:defRPr sz="8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0" indent="0">
              <a:spcBef>
                <a:spcPts val="0"/>
              </a:spcBef>
              <a:buNone/>
              <a:defRPr sz="1800"/>
            </a:lvl2pPr>
            <a:lvl3pPr marL="0" indent="0">
              <a:spcBef>
                <a:spcPts val="0"/>
              </a:spcBef>
              <a:buNone/>
              <a:defRPr sz="1800"/>
            </a:lvl3pPr>
            <a:lvl4pPr marL="0" indent="0">
              <a:spcBef>
                <a:spcPts val="0"/>
              </a:spcBef>
              <a:buNone/>
              <a:defRPr sz="1800"/>
            </a:lvl4pPr>
            <a:lvl5pPr marL="0" indent="0">
              <a:spcBef>
                <a:spcPts val="0"/>
              </a:spcBef>
              <a:buNone/>
              <a:defRPr sz="1800"/>
            </a:lvl5pPr>
          </a:lstStyle>
          <a:p>
            <a:pPr lvl="0"/>
            <a:r>
              <a:rPr/>
              <a:t>[City, ST  ZIP Code]</a:t>
            </a:r>
          </a:p>
        </p:txBody>
      </p:sp>
      <p:sp>
        <p:nvSpPr>
          <p:cNvPr id="48" name="Text Placeholder 9"/>
          <p:cNvSpPr>
            <a:spLocks noGrp="1"/>
          </p:cNvSpPr>
          <p:nvPr>
            <p:ph type="body" sz="quarter" idx="35" hasCustomPrompt="1"/>
          </p:nvPr>
        </p:nvSpPr>
        <p:spPr>
          <a:xfrm>
            <a:off x="7028349" y="4197941"/>
            <a:ext cx="2572851" cy="137160"/>
          </a:xfrm>
        </p:spPr>
        <p:txBody>
          <a:bodyPr lIns="0" tIns="0" rIns="0" bIns="0" anchor="t">
            <a:noAutofit/>
          </a:bodyPr>
          <a:lstStyle>
            <a:lvl1pPr marL="0" indent="0">
              <a:lnSpc>
                <a:spcPct val="114000"/>
              </a:lnSpc>
              <a:spcBef>
                <a:spcPts val="800"/>
              </a:spcBef>
              <a:buNone/>
              <a:defRPr sz="8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0" indent="0">
              <a:spcBef>
                <a:spcPts val="0"/>
              </a:spcBef>
              <a:buNone/>
              <a:defRPr sz="1800"/>
            </a:lvl2pPr>
            <a:lvl3pPr marL="0" indent="0">
              <a:spcBef>
                <a:spcPts val="0"/>
              </a:spcBef>
              <a:buNone/>
              <a:defRPr sz="1800"/>
            </a:lvl3pPr>
            <a:lvl4pPr marL="0" indent="0">
              <a:spcBef>
                <a:spcPts val="0"/>
              </a:spcBef>
              <a:buNone/>
              <a:defRPr sz="1800"/>
            </a:lvl4pPr>
            <a:lvl5pPr marL="0" indent="0">
              <a:spcBef>
                <a:spcPts val="0"/>
              </a:spcBef>
              <a:buNone/>
              <a:defRPr sz="1800"/>
            </a:lvl5pPr>
          </a:lstStyle>
          <a:p>
            <a:pPr lvl="0"/>
            <a:r>
              <a:rPr/>
              <a:t>[Telephone]</a:t>
            </a:r>
          </a:p>
        </p:txBody>
      </p:sp>
      <p:sp>
        <p:nvSpPr>
          <p:cNvPr id="49" name="Text Placeholder 9"/>
          <p:cNvSpPr>
            <a:spLocks noGrp="1"/>
          </p:cNvSpPr>
          <p:nvPr>
            <p:ph type="body" sz="quarter" idx="36" hasCustomPrompt="1"/>
          </p:nvPr>
        </p:nvSpPr>
        <p:spPr>
          <a:xfrm>
            <a:off x="7028349" y="4342627"/>
            <a:ext cx="2572851" cy="137160"/>
          </a:xfrm>
        </p:spPr>
        <p:txBody>
          <a:bodyPr lIns="0" tIns="0" rIns="0" bIns="0" anchor="t">
            <a:noAutofit/>
          </a:bodyPr>
          <a:lstStyle>
            <a:lvl1pPr marL="0" indent="0">
              <a:lnSpc>
                <a:spcPct val="114000"/>
              </a:lnSpc>
              <a:spcBef>
                <a:spcPts val="800"/>
              </a:spcBef>
              <a:buNone/>
              <a:defRPr sz="800" b="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0" indent="0">
              <a:spcBef>
                <a:spcPts val="0"/>
              </a:spcBef>
              <a:buNone/>
              <a:defRPr sz="1800"/>
            </a:lvl2pPr>
            <a:lvl3pPr marL="0" indent="0">
              <a:spcBef>
                <a:spcPts val="0"/>
              </a:spcBef>
              <a:buNone/>
              <a:defRPr sz="1800"/>
            </a:lvl3pPr>
            <a:lvl4pPr marL="0" indent="0">
              <a:spcBef>
                <a:spcPts val="0"/>
              </a:spcBef>
              <a:buNone/>
              <a:defRPr sz="1800"/>
            </a:lvl4pPr>
            <a:lvl5pPr marL="0" indent="0">
              <a:spcBef>
                <a:spcPts val="0"/>
              </a:spcBef>
              <a:buNone/>
              <a:defRPr sz="1800"/>
            </a:lvl5pPr>
          </a:lstStyle>
          <a:p>
            <a:pPr lvl="0"/>
            <a:r>
              <a:rPr/>
              <a:t>[Email Address]</a:t>
            </a:r>
          </a:p>
        </p:txBody>
      </p:sp>
      <p:sp>
        <p:nvSpPr>
          <p:cNvPr id="50" name="Text Placeholder 9"/>
          <p:cNvSpPr>
            <a:spLocks noGrp="1"/>
          </p:cNvSpPr>
          <p:nvPr>
            <p:ph type="body" sz="quarter" idx="37" hasCustomPrompt="1"/>
          </p:nvPr>
        </p:nvSpPr>
        <p:spPr>
          <a:xfrm>
            <a:off x="7028349" y="4553060"/>
            <a:ext cx="2572851" cy="137160"/>
          </a:xfrm>
        </p:spPr>
        <p:txBody>
          <a:bodyPr lIns="0" tIns="0" rIns="0" bIns="0" anchor="t">
            <a:noAutofit/>
          </a:bodyPr>
          <a:lstStyle>
            <a:lvl1pPr marL="0" indent="0">
              <a:lnSpc>
                <a:spcPct val="114000"/>
              </a:lnSpc>
              <a:spcBef>
                <a:spcPts val="800"/>
              </a:spcBef>
              <a:buNone/>
              <a:defRPr sz="800" b="0" baseline="0">
                <a:solidFill>
                  <a:schemeClr val="accent1"/>
                </a:solidFill>
              </a:defRPr>
            </a:lvl1pPr>
            <a:lvl2pPr marL="0" indent="0">
              <a:spcBef>
                <a:spcPts val="0"/>
              </a:spcBef>
              <a:buNone/>
              <a:defRPr sz="1800"/>
            </a:lvl2pPr>
            <a:lvl3pPr marL="0" indent="0">
              <a:spcBef>
                <a:spcPts val="0"/>
              </a:spcBef>
              <a:buNone/>
              <a:defRPr sz="1800"/>
            </a:lvl3pPr>
            <a:lvl4pPr marL="0" indent="0">
              <a:spcBef>
                <a:spcPts val="0"/>
              </a:spcBef>
              <a:buNone/>
              <a:defRPr sz="1800"/>
            </a:lvl4pPr>
            <a:lvl5pPr marL="0" indent="0">
              <a:spcBef>
                <a:spcPts val="0"/>
              </a:spcBef>
              <a:buNone/>
              <a:defRPr sz="1800"/>
            </a:lvl5pPr>
          </a:lstStyle>
          <a:p>
            <a:pPr lvl="0"/>
            <a:r>
              <a:rPr/>
              <a:t>[Web Address]</a:t>
            </a:r>
          </a:p>
        </p:txBody>
      </p:sp>
    </p:spTree>
    <p:extLst>
      <p:ext uri="{BB962C8B-B14F-4D97-AF65-F5344CB8AC3E}">
        <p14:creationId xmlns:p14="http://schemas.microsoft.com/office/powerpoint/2010/main" val="239431007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4608">
          <p15:clr>
            <a:srgbClr val="FBAE40"/>
          </p15:clr>
        </p15:guide>
        <p15:guide id="2" orient="horz" pos="288">
          <p15:clr>
            <a:srgbClr val="FBAE40"/>
          </p15:clr>
        </p15:guide>
        <p15:guide id="0" pos="288">
          <p15:clr>
            <a:srgbClr val="FBAE40"/>
          </p15:clr>
        </p15:guide>
        <p15:guide id="3" pos="6048">
          <p15:clr>
            <a:srgbClr val="FBAE40"/>
          </p15:clr>
        </p15:guide>
        <p15:guide id="4" pos="2136">
          <p15:clr>
            <a:srgbClr val="A4A3A4"/>
          </p15:clr>
        </p15:guide>
        <p15:guide id="5" pos="4272">
          <p15:clr>
            <a:srgbClr val="A4A3A4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91515" y="413810"/>
            <a:ext cx="8675370" cy="150230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1515" y="2069042"/>
            <a:ext cx="8675370" cy="49315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91515" y="7203865"/>
            <a:ext cx="2263140" cy="41380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0C7E35-61C9-471C-870E-2CE47EA24035}" type="datetimeFigureOut">
              <a:rPr lang="es-ES"/>
              <a:t>09/06/2015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31845" y="7203865"/>
            <a:ext cx="3394710" cy="41380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103745" y="7203865"/>
            <a:ext cx="2263140" cy="41380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236ED2-EF9B-4B9B-9B58-09E1C1CBDE09}" type="slidenum">
              <a:rPr/>
              <a:t>‹Nº›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1734666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</p:sldLayoutIdLst>
  <p:txStyles>
    <p:titleStyle>
      <a:lvl1pPr algn="l" defTabSz="1005840" rtl="0" eaLnBrk="1" latinLnBrk="0" hangingPunct="1">
        <a:lnSpc>
          <a:spcPct val="90000"/>
        </a:lnSpc>
        <a:spcBef>
          <a:spcPct val="0"/>
        </a:spcBef>
        <a:buNone/>
        <a:defRPr sz="48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1460" indent="-251460" algn="l" defTabSz="1005840" rtl="0" eaLnBrk="1" latinLnBrk="0" hangingPunct="1">
        <a:lnSpc>
          <a:spcPct val="90000"/>
        </a:lnSpc>
        <a:spcBef>
          <a:spcPts val="1100"/>
        </a:spcBef>
        <a:buFont typeface="Arial" panose="020B0604020202020204" pitchFamily="34" charset="0"/>
        <a:buChar char="•"/>
        <a:defRPr sz="3080" kern="1200">
          <a:solidFill>
            <a:schemeClr val="tx1"/>
          </a:solidFill>
          <a:latin typeface="+mn-lt"/>
          <a:ea typeface="+mn-ea"/>
          <a:cs typeface="+mn-cs"/>
        </a:defRPr>
      </a:lvl1pPr>
      <a:lvl2pPr marL="75438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2640" kern="1200">
          <a:solidFill>
            <a:schemeClr val="tx1"/>
          </a:solidFill>
          <a:latin typeface="+mn-lt"/>
          <a:ea typeface="+mn-ea"/>
          <a:cs typeface="+mn-cs"/>
        </a:defRPr>
      </a:lvl2pPr>
      <a:lvl3pPr marL="125730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76022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4pPr>
      <a:lvl5pPr marL="226314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5pPr>
      <a:lvl6pPr marL="276606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6pPr>
      <a:lvl7pPr marL="326898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7pPr>
      <a:lvl8pPr marL="377190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8pPr>
      <a:lvl9pPr marL="427482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1pPr>
      <a:lvl2pPr marL="50292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3pPr>
      <a:lvl4pPr marL="150876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4pPr>
      <a:lvl5pPr marL="201168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6pPr>
      <a:lvl7pPr marL="301752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7pPr>
      <a:lvl8pPr marL="352044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8pPr>
      <a:lvl9pPr marL="402336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ción de texto 1"/>
          <p:cNvSpPr>
            <a:spLocks noGrp="1"/>
          </p:cNvSpPr>
          <p:nvPr>
            <p:ph type="body" sz="quarter" idx="10"/>
          </p:nvPr>
        </p:nvSpPr>
        <p:spPr>
          <a:xfrm>
            <a:off x="777239" y="665530"/>
            <a:ext cx="1932311" cy="1517413"/>
          </a:xfrm>
        </p:spPr>
        <p:txBody>
          <a:bodyPr/>
          <a:lstStyle/>
          <a:p>
            <a:pPr marL="0" indent="0" algn="l" defTabSz="1005840">
              <a:lnSpc>
                <a:spcPct val="100000"/>
              </a:lnSpc>
              <a:buNone/>
            </a:pPr>
            <a:r>
              <a:rPr lang="es-ES" dirty="0" smtClean="0"/>
              <a:t>Este es un lugar ideal para una declaración de objetivos fundamentales</a:t>
            </a:r>
            <a:endParaRPr lang="es-ES" dirty="0"/>
          </a:p>
        </p:txBody>
      </p:sp>
      <p:sp>
        <p:nvSpPr>
          <p:cNvPr id="3" name="Marcador de posición de texto 2"/>
          <p:cNvSpPr>
            <a:spLocks noGrp="1"/>
          </p:cNvSpPr>
          <p:nvPr>
            <p:ph type="body" sz="quarter" idx="11"/>
          </p:nvPr>
        </p:nvSpPr>
        <p:spPr>
          <a:xfrm>
            <a:off x="777240" y="2302840"/>
            <a:ext cx="1932310" cy="4417999"/>
          </a:xfrm>
        </p:spPr>
        <p:txBody>
          <a:bodyPr/>
          <a:lstStyle/>
          <a:p>
            <a:pPr marL="0" indent="0" algn="l" defTabSz="1005840">
              <a:lnSpc>
                <a:spcPct val="105000"/>
              </a:lnSpc>
              <a:spcBef>
                <a:spcPts val="1100"/>
              </a:spcBef>
              <a:buNone/>
            </a:pPr>
            <a:r>
              <a:rPr lang="es-ES" dirty="0" smtClean="0"/>
              <a:t>Puede usar este atractivo folleto profesional tal como está o personalizarlo.</a:t>
            </a:r>
          </a:p>
          <a:p>
            <a:pPr marL="0" indent="0" algn="l" defTabSz="1005840">
              <a:lnSpc>
                <a:spcPct val="105000"/>
              </a:lnSpc>
              <a:spcBef>
                <a:spcPts val="1100"/>
              </a:spcBef>
              <a:buNone/>
            </a:pPr>
            <a:r>
              <a:rPr lang="es-ES" dirty="0" smtClean="0"/>
              <a:t>En la página siguiente hemos agregado varias sugerencias (como esta) que le ayudarán a comenzar.</a:t>
            </a:r>
          </a:p>
          <a:p>
            <a:pPr marL="0" indent="0" algn="l" defTabSz="1005840">
              <a:lnSpc>
                <a:spcPct val="105000"/>
              </a:lnSpc>
              <a:spcBef>
                <a:spcPts val="1100"/>
              </a:spcBef>
              <a:buNone/>
            </a:pPr>
            <a:r>
              <a:rPr lang="es-ES" dirty="0" smtClean="0"/>
              <a:t>(Por cierto, para reemplazar fotos en el folleto, seleccione una imagen y elimínela. A continuación haga clic en el icono Insertar imagen del marcador de posición para insertar su propia fotografía.)</a:t>
            </a:r>
            <a:endParaRPr lang="es-ES" dirty="0"/>
          </a:p>
        </p:txBody>
      </p:sp>
      <p:sp>
        <p:nvSpPr>
          <p:cNvPr id="4" name="Marcador de posición de texto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pPr marL="0" indent="0" algn="l" defTabSz="1005840">
              <a:lnSpc>
                <a:spcPct val="95000"/>
              </a:lnSpc>
              <a:spcBef>
                <a:spcPts val="1100"/>
              </a:spcBef>
              <a:buNone/>
            </a:pPr>
            <a:r>
              <a:rPr lang="es-ES" dirty="0" smtClean="0"/>
              <a:t>Folleto de su compañía</a:t>
            </a:r>
            <a:endParaRPr lang="es-ES" dirty="0"/>
          </a:p>
        </p:txBody>
      </p:sp>
      <p:pic>
        <p:nvPicPr>
          <p:cNvPr id="13" name="Marcador de posición de imagen 12"/>
          <p:cNvPicPr>
            <a:picLocks noGrp="1" noChangeAspect="1"/>
          </p:cNvPicPr>
          <p:nvPr>
            <p:ph type="pic" sz="quarter" idx="13"/>
          </p:nvPr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613" r="20613"/>
          <a:stretch/>
        </p:blipFill>
        <p:spPr/>
      </p:pic>
      <p:sp>
        <p:nvSpPr>
          <p:cNvPr id="6" name="Marcador de posición de texto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pPr marL="0" indent="0" algn="l" defTabSz="1005840">
              <a:lnSpc>
                <a:spcPct val="114000"/>
              </a:lnSpc>
              <a:spcBef>
                <a:spcPts val="1100"/>
              </a:spcBef>
              <a:buNone/>
            </a:pPr>
            <a:r>
              <a:rPr lang="es-ES" dirty="0"/>
              <a:t>Aquí iría bien una breve descripción del eslogan de su compañía</a:t>
            </a:r>
          </a:p>
        </p:txBody>
      </p:sp>
      <p:sp>
        <p:nvSpPr>
          <p:cNvPr id="7" name="Marcador de posición de texto 6"/>
          <p:cNvSpPr>
            <a:spLocks noGrp="1"/>
          </p:cNvSpPr>
          <p:nvPr>
            <p:ph type="body" sz="quarter" idx="15"/>
          </p:nvPr>
        </p:nvSpPr>
        <p:spPr>
          <a:xfrm rot="16200000">
            <a:off x="2686741" y="6222588"/>
            <a:ext cx="2011680" cy="171161"/>
          </a:xfrm>
        </p:spPr>
        <p:txBody>
          <a:bodyPr/>
          <a:lstStyle/>
          <a:p>
            <a:pPr marL="0" indent="0" algn="l" defTabSz="1005840">
              <a:lnSpc>
                <a:spcPct val="100000"/>
              </a:lnSpc>
              <a:spcBef>
                <a:spcPts val="1100"/>
              </a:spcBef>
              <a:buNone/>
            </a:pPr>
            <a:r>
              <a:rPr lang="es-ES" dirty="0" smtClean="0"/>
              <a:t>[Nombre de la compañía]</a:t>
            </a:r>
            <a:endParaRPr lang="es-ES" dirty="0"/>
          </a:p>
        </p:txBody>
      </p:sp>
      <p:sp>
        <p:nvSpPr>
          <p:cNvPr id="8" name="Marcador de posición de texto 7"/>
          <p:cNvSpPr>
            <a:spLocks noGrp="1"/>
          </p:cNvSpPr>
          <p:nvPr>
            <p:ph type="body" sz="quarter" idx="16"/>
          </p:nvPr>
        </p:nvSpPr>
        <p:spPr>
          <a:xfrm rot="16200000">
            <a:off x="2859180" y="6222588"/>
            <a:ext cx="2011680" cy="171161"/>
          </a:xfrm>
        </p:spPr>
        <p:txBody>
          <a:bodyPr/>
          <a:lstStyle/>
          <a:p>
            <a:pPr marL="0" indent="0" algn="l" defTabSz="1005840">
              <a:lnSpc>
                <a:spcPct val="100000"/>
              </a:lnSpc>
              <a:spcBef>
                <a:spcPts val="1100"/>
              </a:spcBef>
              <a:buNone/>
            </a:pPr>
            <a:r>
              <a:rPr lang="es-ES" dirty="0" smtClean="0"/>
              <a:t>[Dirección postal]</a:t>
            </a:r>
            <a:endParaRPr lang="es-ES" dirty="0"/>
          </a:p>
        </p:txBody>
      </p:sp>
      <p:sp>
        <p:nvSpPr>
          <p:cNvPr id="9" name="Marcador de posición de texto 8"/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pPr marL="0" indent="0" algn="l" defTabSz="1005840">
              <a:lnSpc>
                <a:spcPct val="100000"/>
              </a:lnSpc>
              <a:spcBef>
                <a:spcPts val="1100"/>
              </a:spcBef>
              <a:buNone/>
            </a:pPr>
            <a:r>
              <a:rPr lang="es-ES" dirty="0" smtClean="0"/>
              <a:t>[Ciudad, Código postal]</a:t>
            </a:r>
            <a:endParaRPr lang="es-ES" dirty="0"/>
          </a:p>
        </p:txBody>
      </p:sp>
      <p:sp>
        <p:nvSpPr>
          <p:cNvPr id="22" name="Marcador de posición de texto 21"/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r>
              <a:rPr lang="en-US" dirty="0"/>
              <a:t>[</a:t>
            </a:r>
            <a:r>
              <a:rPr lang="es-ES" dirty="0"/>
              <a:t>Nom</a:t>
            </a:r>
            <a:r>
              <a:rPr lang="es-ES" dirty="0" smtClean="0"/>
              <a:t>bre del destinatario]</a:t>
            </a:r>
          </a:p>
          <a:p>
            <a:r>
              <a:rPr lang="es-ES" dirty="0" smtClean="0"/>
              <a:t>[Dirección]</a:t>
            </a:r>
          </a:p>
          <a:p>
            <a:r>
              <a:rPr lang="es-ES" dirty="0" smtClean="0"/>
              <a:t>[Ciudad, Código postal]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0098848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Marcador de posición de texto 1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 marL="0" indent="0" algn="l" defTabSz="1005840">
              <a:lnSpc>
                <a:spcPct val="100000"/>
              </a:lnSpc>
              <a:spcBef>
                <a:spcPts val="1100"/>
              </a:spcBef>
              <a:buNone/>
            </a:pPr>
            <a:r>
              <a:rPr lang="es-ES" dirty="0"/>
              <a:t>Hágalo suyo</a:t>
            </a:r>
          </a:p>
        </p:txBody>
      </p:sp>
      <p:sp>
        <p:nvSpPr>
          <p:cNvPr id="15" name="Marcador de posición de texto 14"/>
          <p:cNvSpPr>
            <a:spLocks noGrp="1"/>
          </p:cNvSpPr>
          <p:nvPr>
            <p:ph type="body" sz="quarter" idx="11"/>
          </p:nvPr>
        </p:nvSpPr>
        <p:spPr>
          <a:xfrm>
            <a:off x="457199" y="3624067"/>
            <a:ext cx="2834640" cy="855720"/>
          </a:xfrm>
        </p:spPr>
        <p:txBody>
          <a:bodyPr/>
          <a:lstStyle/>
          <a:p>
            <a:pPr marL="0" indent="0" algn="l" defTabSz="1005840">
              <a:lnSpc>
                <a:spcPct val="114000"/>
              </a:lnSpc>
              <a:spcBef>
                <a:spcPts val="1100"/>
              </a:spcBef>
              <a:buNone/>
            </a:pPr>
            <a:r>
              <a:rPr lang="es-ES" dirty="0"/>
              <a:t>Si piensa que un documento con este aspecto es difícil de diseñar, reconsidere su postura y piénselo bien.</a:t>
            </a:r>
          </a:p>
          <a:p>
            <a:pPr marL="0" indent="0" algn="l" defTabSz="1005840">
              <a:lnSpc>
                <a:spcPct val="114000"/>
              </a:lnSpc>
              <a:spcBef>
                <a:spcPts val="1100"/>
              </a:spcBef>
              <a:buNone/>
            </a:pPr>
            <a:r>
              <a:rPr lang="es-ES" dirty="0"/>
              <a:t>Los marcadores de posición de este folleto ya tienen el formato que necesita. Escriba su propio texto con un simple clic.</a:t>
            </a:r>
          </a:p>
        </p:txBody>
      </p:sp>
      <p:pic>
        <p:nvPicPr>
          <p:cNvPr id="2" name="Marcador de posición de imagen 1"/>
          <p:cNvPicPr>
            <a:picLocks noGrp="1" noChangeAspect="1"/>
          </p:cNvPicPr>
          <p:nvPr>
            <p:ph type="pic" sz="quarter" idx="19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987" t="3953" r="24717" b="14941"/>
          <a:stretch/>
        </p:blipFill>
        <p:spPr/>
      </p:pic>
      <p:sp>
        <p:nvSpPr>
          <p:cNvPr id="17" name="Marcador de posición de texto 16"/>
          <p:cNvSpPr>
            <a:spLocks noGrp="1"/>
          </p:cNvSpPr>
          <p:nvPr>
            <p:ph type="body" sz="quarter" idx="20"/>
          </p:nvPr>
        </p:nvSpPr>
        <p:spPr>
          <a:xfrm>
            <a:off x="457199" y="4549821"/>
            <a:ext cx="2834640" cy="145811"/>
          </a:xfrm>
        </p:spPr>
        <p:txBody>
          <a:bodyPr/>
          <a:lstStyle/>
          <a:p>
            <a:pPr marL="0" indent="0" algn="l" defTabSz="1005840">
              <a:lnSpc>
                <a:spcPct val="114000"/>
              </a:lnSpc>
              <a:spcBef>
                <a:spcPts val="1100"/>
              </a:spcBef>
              <a:buNone/>
            </a:pPr>
            <a:r>
              <a:rPr lang="es-ES" dirty="0"/>
              <a:t>¿Qué incluiría en un folleto?</a:t>
            </a:r>
          </a:p>
        </p:txBody>
      </p:sp>
      <p:sp>
        <p:nvSpPr>
          <p:cNvPr id="18" name="Marcador de posición de texto 17"/>
          <p:cNvSpPr>
            <a:spLocks noGrp="1"/>
          </p:cNvSpPr>
          <p:nvPr>
            <p:ph type="body" sz="quarter" idx="21"/>
          </p:nvPr>
        </p:nvSpPr>
        <p:spPr>
          <a:xfrm>
            <a:off x="457199" y="4722992"/>
            <a:ext cx="2834640" cy="2420758"/>
          </a:xfrm>
        </p:spPr>
        <p:txBody>
          <a:bodyPr>
            <a:noAutofit/>
          </a:bodyPr>
          <a:lstStyle/>
          <a:p>
            <a:pPr marL="0" indent="0" algn="l" defTabSz="1005840">
              <a:lnSpc>
                <a:spcPct val="114000"/>
              </a:lnSpc>
              <a:spcBef>
                <a:spcPts val="1100"/>
              </a:spcBef>
              <a:buNone/>
            </a:pPr>
            <a:r>
              <a:rPr lang="es-ES" spc="-30" dirty="0"/>
              <a:t>Este lugar sería perfecto para la declaración de sus objetivos. Puede usar el lado derecho de la página para resumir qué aspectos le diferencian de los demás o destacar una breve descripción de una historia de éxito.</a:t>
            </a:r>
          </a:p>
          <a:p>
            <a:pPr marL="0" indent="0" algn="l" defTabSz="1005840">
              <a:lnSpc>
                <a:spcPct val="114000"/>
              </a:lnSpc>
              <a:spcBef>
                <a:spcPts val="1100"/>
              </a:spcBef>
              <a:buNone/>
            </a:pPr>
            <a:r>
              <a:rPr lang="es-ES" spc="-30" dirty="0"/>
              <a:t>(Y asegúrese de que selecciona fotografías que presuman de aquello que mejor sabe hacer su compañía. Las imágenes siempre deben impresionar.)</a:t>
            </a:r>
          </a:p>
          <a:p>
            <a:pPr marL="0" indent="0" algn="l" defTabSz="1005840">
              <a:lnSpc>
                <a:spcPct val="114000"/>
              </a:lnSpc>
              <a:spcBef>
                <a:spcPts val="1100"/>
              </a:spcBef>
              <a:buNone/>
            </a:pPr>
            <a:r>
              <a:rPr lang="es-ES" spc="-30" dirty="0"/>
              <a:t>Podría incluir una lista con viñetas de productos, de servicios o de los beneficios principales que supone trabajar con su compañía. O simplemente resumir los puntos más destacados en un par de párrafos muy concisos.</a:t>
            </a:r>
          </a:p>
          <a:p>
            <a:pPr marL="0" indent="0" algn="l" defTabSz="1005840">
              <a:lnSpc>
                <a:spcPct val="114000"/>
              </a:lnSpc>
              <a:spcBef>
                <a:spcPts val="1100"/>
              </a:spcBef>
              <a:buNone/>
            </a:pPr>
            <a:r>
              <a:rPr lang="es-ES" spc="-30" dirty="0"/>
              <a:t>No se olvide de incluir información específica sobre su oferta y sobre aquello que le diferencia de la competencia.</a:t>
            </a:r>
          </a:p>
        </p:txBody>
      </p:sp>
      <p:sp>
        <p:nvSpPr>
          <p:cNvPr id="12" name="Marcador de posición de texto 11"/>
          <p:cNvSpPr>
            <a:spLocks noGrp="1"/>
          </p:cNvSpPr>
          <p:nvPr>
            <p:ph type="body" sz="quarter" idx="22"/>
          </p:nvPr>
        </p:nvSpPr>
        <p:spPr/>
        <p:txBody>
          <a:bodyPr/>
          <a:lstStyle/>
          <a:p>
            <a:pPr marL="0" indent="0" algn="l" defTabSz="1005840">
              <a:lnSpc>
                <a:spcPct val="114000"/>
              </a:lnSpc>
              <a:spcBef>
                <a:spcPts val="1100"/>
              </a:spcBef>
              <a:buNone/>
            </a:pPr>
            <a:r>
              <a:rPr lang="es-ES" sz="1100" b="0" i="0" dirty="0" smtClean="0">
                <a:solidFill>
                  <a:schemeClr val="bg1"/>
                </a:solidFill>
                <a:latin typeface="Verdana"/>
                <a:ea typeface="+mn-ea"/>
                <a:cs typeface="+mn-cs"/>
              </a:rPr>
              <a:t>“¡No sea tímido! ¡Muestre lo mejor de usted! Este es el lugar perfecto para rendirse un buen homenaje.”</a:t>
            </a:r>
          </a:p>
          <a:p>
            <a:pPr marL="0" indent="0" algn="l" defTabSz="1005840">
              <a:lnSpc>
                <a:spcPct val="114000"/>
              </a:lnSpc>
              <a:spcBef>
                <a:spcPts val="1100"/>
              </a:spcBef>
              <a:buNone/>
            </a:pPr>
            <a:r>
              <a:rPr lang="es-ES" sz="1100" b="1" i="0" dirty="0" smtClean="0">
                <a:solidFill>
                  <a:schemeClr val="bg1"/>
                </a:solidFill>
                <a:latin typeface="Verdana"/>
                <a:ea typeface="+mn-ea"/>
                <a:cs typeface="+mn-cs"/>
              </a:rPr>
              <a:t>- </a:t>
            </a:r>
            <a:r>
              <a:rPr lang="es-ES" sz="1100" b="1" i="0" noProof="1" smtClean="0">
                <a:solidFill>
                  <a:schemeClr val="bg1"/>
                </a:solidFill>
                <a:latin typeface="Verdana"/>
                <a:ea typeface="+mn-ea"/>
                <a:cs typeface="+mn-cs"/>
              </a:rPr>
              <a:t>Annie</a:t>
            </a:r>
            <a:r>
              <a:rPr lang="es-ES" sz="1100" b="1" i="0" dirty="0" smtClean="0">
                <a:solidFill>
                  <a:schemeClr val="bg1"/>
                </a:solidFill>
                <a:latin typeface="Verdana"/>
                <a:ea typeface="+mn-ea"/>
                <a:cs typeface="+mn-cs"/>
              </a:rPr>
              <a:t> D., Charlotte, NC</a:t>
            </a:r>
            <a:endParaRPr lang="es-ES" sz="1100" b="1" i="0" dirty="0">
              <a:solidFill>
                <a:schemeClr val="bg1"/>
              </a:solidFill>
              <a:latin typeface="Verdana"/>
              <a:ea typeface="+mn-ea"/>
              <a:cs typeface="+mn-cs"/>
            </a:endParaRPr>
          </a:p>
        </p:txBody>
      </p:sp>
      <p:sp>
        <p:nvSpPr>
          <p:cNvPr id="19" name="Marcador de posición de texto 18"/>
          <p:cNvSpPr>
            <a:spLocks noGrp="1"/>
          </p:cNvSpPr>
          <p:nvPr>
            <p:ph type="body" sz="quarter" idx="23"/>
          </p:nvPr>
        </p:nvSpPr>
        <p:spPr>
          <a:xfrm>
            <a:off x="3665819" y="3624067"/>
            <a:ext cx="2834640" cy="1425239"/>
          </a:xfrm>
        </p:spPr>
        <p:txBody>
          <a:bodyPr/>
          <a:lstStyle/>
          <a:p>
            <a:pPr marL="0" indent="0" algn="l" defTabSz="1005840">
              <a:lnSpc>
                <a:spcPct val="114000"/>
              </a:lnSpc>
              <a:spcBef>
                <a:spcPts val="1100"/>
              </a:spcBef>
              <a:buNone/>
            </a:pPr>
            <a:r>
              <a:rPr lang="es-ES" dirty="0"/>
              <a:t>Sabemos que podría estar hablando largo y tendido sobre las maravillas de su empresa. (Y no le culpamos por ello, ¡lo hace muy bien!)</a:t>
            </a:r>
          </a:p>
          <a:p>
            <a:pPr marL="0" indent="0" algn="l" defTabSz="1005840">
              <a:lnSpc>
                <a:spcPct val="114000"/>
              </a:lnSpc>
              <a:spcBef>
                <a:spcPts val="1100"/>
              </a:spcBef>
              <a:buNone/>
            </a:pPr>
            <a:r>
              <a:rPr lang="es-ES" dirty="0"/>
              <a:t>Pero como debe ser claro y conciso, aquí tiene alguna sugerencia más de lo que podría incluir…</a:t>
            </a:r>
          </a:p>
        </p:txBody>
      </p:sp>
      <p:sp>
        <p:nvSpPr>
          <p:cNvPr id="20" name="Marcador de posición de texto 19"/>
          <p:cNvSpPr>
            <a:spLocks noGrp="1"/>
          </p:cNvSpPr>
          <p:nvPr>
            <p:ph type="body" sz="quarter" idx="24"/>
          </p:nvPr>
        </p:nvSpPr>
        <p:spPr>
          <a:xfrm>
            <a:off x="3665819" y="5433870"/>
            <a:ext cx="2834640" cy="1433040"/>
          </a:xfrm>
        </p:spPr>
        <p:txBody>
          <a:bodyPr/>
          <a:lstStyle/>
          <a:p>
            <a:pPr marL="0" indent="0" algn="l" defTabSz="1005840">
              <a:lnSpc>
                <a:spcPct val="114000"/>
              </a:lnSpc>
              <a:spcBef>
                <a:spcPts val="1100"/>
              </a:spcBef>
              <a:buNone/>
            </a:pPr>
            <a:r>
              <a:rPr lang="es-ES" dirty="0"/>
              <a:t>Puede probar con un resumen de ventajas competitivas a la izquierda y una breve historia de éxito de algún cliente o algún testimonio de elogio aquí en medio.</a:t>
            </a:r>
          </a:p>
          <a:p>
            <a:pPr marL="0" indent="0" algn="l" defTabSz="1005840">
              <a:lnSpc>
                <a:spcPct val="114000"/>
              </a:lnSpc>
              <a:spcBef>
                <a:spcPts val="1100"/>
              </a:spcBef>
              <a:buNone/>
            </a:pPr>
            <a:r>
              <a:rPr lang="es-ES" dirty="0"/>
              <a:t>El lado derecho de esta página es perfecto para un resumen de los productos y servicios clave.</a:t>
            </a:r>
          </a:p>
        </p:txBody>
      </p:sp>
      <p:sp>
        <p:nvSpPr>
          <p:cNvPr id="21" name="Marcador de posición de texto 20"/>
          <p:cNvSpPr>
            <a:spLocks noGrp="1"/>
          </p:cNvSpPr>
          <p:nvPr>
            <p:ph type="body" sz="quarter" idx="25"/>
          </p:nvPr>
        </p:nvSpPr>
        <p:spPr>
          <a:xfrm>
            <a:off x="3665819" y="4912188"/>
            <a:ext cx="2834641" cy="521681"/>
          </a:xfrm>
        </p:spPr>
        <p:txBody>
          <a:bodyPr/>
          <a:lstStyle/>
          <a:p>
            <a:pPr marL="0" indent="0" algn="l" defTabSz="1005840">
              <a:lnSpc>
                <a:spcPct val="100000"/>
              </a:lnSpc>
              <a:spcBef>
                <a:spcPts val="1100"/>
              </a:spcBef>
              <a:buNone/>
            </a:pPr>
            <a:r>
              <a:rPr lang="es-ES" sz="1500" b="0" i="0" dirty="0" smtClean="0">
                <a:solidFill>
                  <a:srgbClr val="74CBC8"/>
                </a:solidFill>
                <a:latin typeface="Verdana"/>
                <a:ea typeface="+mn-ea"/>
                <a:cs typeface="+mn-cs"/>
              </a:rPr>
              <a:t>Céntrese en lo que mejor sabe hacer</a:t>
            </a:r>
            <a:endParaRPr lang="es-ES" sz="1500" b="0" i="0" dirty="0">
              <a:solidFill>
                <a:srgbClr val="74CBC8"/>
              </a:solidFill>
              <a:latin typeface="Verdana"/>
              <a:ea typeface="+mn-ea"/>
              <a:cs typeface="+mn-cs"/>
            </a:endParaRPr>
          </a:p>
        </p:txBody>
      </p:sp>
      <p:sp>
        <p:nvSpPr>
          <p:cNvPr id="22" name="Marcador de posición de texto 21"/>
          <p:cNvSpPr>
            <a:spLocks noGrp="1"/>
          </p:cNvSpPr>
          <p:nvPr>
            <p:ph type="body" sz="quarter" idx="26"/>
          </p:nvPr>
        </p:nvSpPr>
        <p:spPr/>
        <p:txBody>
          <a:bodyPr/>
          <a:lstStyle/>
          <a:p>
            <a:pPr marL="0" indent="0" algn="l" defTabSz="1005840">
              <a:lnSpc>
                <a:spcPct val="114000"/>
              </a:lnSpc>
              <a:spcBef>
                <a:spcPts val="1100"/>
              </a:spcBef>
              <a:buNone/>
            </a:pPr>
            <a:r>
              <a:rPr lang="es-ES" dirty="0"/>
              <a:t>Nuestros productos y servicios</a:t>
            </a:r>
          </a:p>
        </p:txBody>
      </p:sp>
      <p:sp>
        <p:nvSpPr>
          <p:cNvPr id="23" name="Marcador de posición de texto 22"/>
          <p:cNvSpPr>
            <a:spLocks noGrp="1"/>
          </p:cNvSpPr>
          <p:nvPr>
            <p:ph type="body" sz="quarter" idx="27"/>
          </p:nvPr>
        </p:nvSpPr>
        <p:spPr/>
        <p:txBody>
          <a:bodyPr/>
          <a:lstStyle/>
          <a:p>
            <a:pPr marL="0" indent="0" algn="l" defTabSz="1005840">
              <a:lnSpc>
                <a:spcPct val="114000"/>
              </a:lnSpc>
              <a:spcBef>
                <a:spcPts val="1100"/>
              </a:spcBef>
              <a:buNone/>
            </a:pPr>
            <a:r>
              <a:rPr lang="es-ES" dirty="0"/>
              <a:t>Este es el lugar para su </a:t>
            </a:r>
            <a:r>
              <a:rPr lang="es-ES" dirty="0" smtClean="0"/>
              <a:t>“discurso </a:t>
            </a:r>
            <a:r>
              <a:rPr lang="es-ES" dirty="0"/>
              <a:t>de </a:t>
            </a:r>
            <a:r>
              <a:rPr lang="es-ES" dirty="0" smtClean="0"/>
              <a:t>ascensor”. </a:t>
            </a:r>
            <a:r>
              <a:rPr lang="es-ES" dirty="0"/>
              <a:t>Si solo tuviera unos segundos para hablar a alguien sobre sus productos o servicios, ¿qué le diría?</a:t>
            </a:r>
          </a:p>
          <a:p>
            <a:pPr marL="0" indent="0" algn="l" defTabSz="1005840">
              <a:lnSpc>
                <a:spcPct val="114000"/>
              </a:lnSpc>
              <a:spcBef>
                <a:spcPts val="1100"/>
              </a:spcBef>
              <a:buNone/>
            </a:pPr>
            <a:endParaRPr lang="es-ES" dirty="0" smtClean="0"/>
          </a:p>
        </p:txBody>
      </p:sp>
      <p:sp>
        <p:nvSpPr>
          <p:cNvPr id="24" name="Marcador de posición de texto 23"/>
          <p:cNvSpPr>
            <a:spLocks noGrp="1"/>
          </p:cNvSpPr>
          <p:nvPr>
            <p:ph type="body" sz="quarter" idx="28"/>
          </p:nvPr>
        </p:nvSpPr>
        <p:spPr/>
        <p:txBody>
          <a:bodyPr/>
          <a:lstStyle/>
          <a:p>
            <a:pPr marL="0" indent="0" algn="l" defTabSz="1005840">
              <a:lnSpc>
                <a:spcPct val="114000"/>
              </a:lnSpc>
              <a:spcBef>
                <a:spcPts val="1100"/>
              </a:spcBef>
              <a:buNone/>
            </a:pPr>
            <a:r>
              <a:rPr lang="es-ES" dirty="0"/>
              <a:t>Clientes clave</a:t>
            </a:r>
          </a:p>
        </p:txBody>
      </p:sp>
      <p:sp>
        <p:nvSpPr>
          <p:cNvPr id="25" name="Marcador de posición de texto 24"/>
          <p:cNvSpPr>
            <a:spLocks noGrp="1"/>
          </p:cNvSpPr>
          <p:nvPr>
            <p:ph type="body" sz="quarter" idx="29"/>
          </p:nvPr>
        </p:nvSpPr>
        <p:spPr/>
        <p:txBody>
          <a:bodyPr/>
          <a:lstStyle/>
          <a:p>
            <a:pPr marL="0" indent="0" algn="l" defTabSz="1005840">
              <a:lnSpc>
                <a:spcPct val="114000"/>
              </a:lnSpc>
              <a:spcBef>
                <a:spcPts val="1100"/>
              </a:spcBef>
              <a:buNone/>
            </a:pPr>
            <a:r>
              <a:rPr lang="es-ES" dirty="0"/>
              <a:t>Quizás le interese mencionar algunos de sus clientes más notables aquí:</a:t>
            </a:r>
          </a:p>
          <a:p>
            <a:pPr marL="0" indent="0" algn="l" defTabSz="1005840">
              <a:lnSpc>
                <a:spcPct val="114000"/>
              </a:lnSpc>
              <a:spcBef>
                <a:spcPts val="1100"/>
              </a:spcBef>
              <a:buNone/>
            </a:pPr>
            <a:endParaRPr lang="es-ES" dirty="0" smtClean="0"/>
          </a:p>
        </p:txBody>
      </p:sp>
      <p:sp>
        <p:nvSpPr>
          <p:cNvPr id="26" name="Marcador de posición de texto 25"/>
          <p:cNvSpPr>
            <a:spLocks noGrp="1"/>
          </p:cNvSpPr>
          <p:nvPr>
            <p:ph type="body" sz="quarter" idx="30"/>
          </p:nvPr>
        </p:nvSpPr>
        <p:spPr>
          <a:xfrm>
            <a:off x="7028348" y="3470172"/>
            <a:ext cx="3100742" cy="293708"/>
          </a:xfrm>
        </p:spPr>
        <p:txBody>
          <a:bodyPr>
            <a:noAutofit/>
          </a:bodyPr>
          <a:lstStyle/>
          <a:p>
            <a:pPr marL="0" indent="0" algn="l" defTabSz="1005840">
              <a:lnSpc>
                <a:spcPct val="100000"/>
              </a:lnSpc>
              <a:spcBef>
                <a:spcPts val="1100"/>
              </a:spcBef>
              <a:buNone/>
            </a:pPr>
            <a:r>
              <a:rPr lang="es-ES" sz="1500" b="0" i="0" spc="-30" dirty="0" smtClean="0">
                <a:solidFill>
                  <a:srgbClr val="74CBC8"/>
                </a:solidFill>
                <a:latin typeface="Verdana"/>
                <a:ea typeface="+mn-ea"/>
                <a:cs typeface="+mn-cs"/>
              </a:rPr>
              <a:t>Póngase en contacto con nosotros</a:t>
            </a:r>
            <a:endParaRPr lang="es-ES" sz="1500" b="0" i="0" spc="-30" dirty="0">
              <a:solidFill>
                <a:srgbClr val="74CBC8"/>
              </a:solidFill>
              <a:latin typeface="Verdana"/>
              <a:ea typeface="+mn-ea"/>
              <a:cs typeface="+mn-cs"/>
            </a:endParaRPr>
          </a:p>
        </p:txBody>
      </p:sp>
      <p:sp>
        <p:nvSpPr>
          <p:cNvPr id="27" name="Marcador de posición de texto 26"/>
          <p:cNvSpPr>
            <a:spLocks noGrp="1"/>
          </p:cNvSpPr>
          <p:nvPr>
            <p:ph type="body" sz="quarter" idx="31"/>
          </p:nvPr>
        </p:nvSpPr>
        <p:spPr/>
        <p:txBody>
          <a:bodyPr/>
          <a:lstStyle/>
          <a:p>
            <a:r>
              <a:rPr lang="es-ES" dirty="0"/>
              <a:t>Compañía muy importante</a:t>
            </a:r>
          </a:p>
          <a:p>
            <a:r>
              <a:rPr lang="es-ES" dirty="0"/>
              <a:t>Compañía muy conocida</a:t>
            </a:r>
          </a:p>
          <a:p>
            <a:r>
              <a:rPr lang="es-ES" dirty="0"/>
              <a:t>Compañía muy notable</a:t>
            </a:r>
          </a:p>
        </p:txBody>
      </p:sp>
      <p:sp>
        <p:nvSpPr>
          <p:cNvPr id="33" name="Marcador de posición de texto 32"/>
          <p:cNvSpPr>
            <a:spLocks noGrp="1"/>
          </p:cNvSpPr>
          <p:nvPr>
            <p:ph type="body" sz="quarter" idx="32"/>
          </p:nvPr>
        </p:nvSpPr>
        <p:spPr>
          <a:xfrm>
            <a:off x="7028349" y="4014536"/>
            <a:ext cx="2572851" cy="137160"/>
          </a:xfrm>
        </p:spPr>
        <p:txBody>
          <a:bodyPr/>
          <a:lstStyle/>
          <a:p>
            <a:pPr marL="0" indent="0" algn="l" defTabSz="1005840">
              <a:lnSpc>
                <a:spcPct val="114000"/>
              </a:lnSpc>
              <a:buNone/>
            </a:pPr>
            <a:r>
              <a:rPr lang="es-ES" dirty="0"/>
              <a:t>[Nombre de la compañía]</a:t>
            </a:r>
          </a:p>
        </p:txBody>
      </p:sp>
      <p:sp>
        <p:nvSpPr>
          <p:cNvPr id="34" name="Marcador de posición de texto 33"/>
          <p:cNvSpPr>
            <a:spLocks noGrp="1"/>
          </p:cNvSpPr>
          <p:nvPr>
            <p:ph type="body" sz="quarter" idx="33"/>
          </p:nvPr>
        </p:nvSpPr>
        <p:spPr>
          <a:xfrm>
            <a:off x="7028349" y="4159223"/>
            <a:ext cx="2572851" cy="137160"/>
          </a:xfrm>
        </p:spPr>
        <p:txBody>
          <a:bodyPr/>
          <a:lstStyle/>
          <a:p>
            <a:pPr marL="0" indent="0" algn="l" defTabSz="1005840">
              <a:lnSpc>
                <a:spcPct val="114000"/>
              </a:lnSpc>
              <a:spcBef>
                <a:spcPts val="1100"/>
              </a:spcBef>
              <a:buNone/>
            </a:pPr>
            <a:r>
              <a:rPr lang="es-ES" dirty="0"/>
              <a:t>[Dirección postal]</a:t>
            </a:r>
          </a:p>
        </p:txBody>
      </p:sp>
      <p:sp>
        <p:nvSpPr>
          <p:cNvPr id="35" name="Marcador de posición de texto 34"/>
          <p:cNvSpPr>
            <a:spLocks noGrp="1"/>
          </p:cNvSpPr>
          <p:nvPr>
            <p:ph type="body" sz="quarter" idx="34"/>
          </p:nvPr>
        </p:nvSpPr>
        <p:spPr>
          <a:xfrm>
            <a:off x="7028349" y="4303910"/>
            <a:ext cx="2572851" cy="137160"/>
          </a:xfrm>
        </p:spPr>
        <p:txBody>
          <a:bodyPr/>
          <a:lstStyle/>
          <a:p>
            <a:pPr marL="0" indent="0" algn="l" defTabSz="1005840">
              <a:lnSpc>
                <a:spcPct val="114000"/>
              </a:lnSpc>
              <a:spcBef>
                <a:spcPts val="1100"/>
              </a:spcBef>
              <a:buNone/>
            </a:pPr>
            <a:r>
              <a:rPr lang="es-ES" dirty="0"/>
              <a:t>[Ciudad, Código postal]</a:t>
            </a:r>
          </a:p>
        </p:txBody>
      </p:sp>
      <p:sp>
        <p:nvSpPr>
          <p:cNvPr id="36" name="Marcador de posición de texto 35"/>
          <p:cNvSpPr>
            <a:spLocks noGrp="1"/>
          </p:cNvSpPr>
          <p:nvPr>
            <p:ph type="body" sz="quarter" idx="35"/>
          </p:nvPr>
        </p:nvSpPr>
        <p:spPr>
          <a:xfrm>
            <a:off x="7028349" y="4448597"/>
            <a:ext cx="2572851" cy="137160"/>
          </a:xfrm>
        </p:spPr>
        <p:txBody>
          <a:bodyPr>
            <a:noAutofit/>
          </a:bodyPr>
          <a:lstStyle/>
          <a:p>
            <a:pPr marL="0" indent="0" algn="l" defTabSz="1005840">
              <a:lnSpc>
                <a:spcPct val="114000"/>
              </a:lnSpc>
              <a:spcBef>
                <a:spcPts val="1100"/>
              </a:spcBef>
              <a:buNone/>
            </a:pPr>
            <a:r>
              <a:rPr lang="es-ES" dirty="0"/>
              <a:t>[Teléfono]</a:t>
            </a:r>
          </a:p>
        </p:txBody>
      </p:sp>
      <p:sp>
        <p:nvSpPr>
          <p:cNvPr id="37" name="Marcador de posición de texto 36"/>
          <p:cNvSpPr>
            <a:spLocks noGrp="1"/>
          </p:cNvSpPr>
          <p:nvPr>
            <p:ph type="body" sz="quarter" idx="36"/>
          </p:nvPr>
        </p:nvSpPr>
        <p:spPr>
          <a:xfrm>
            <a:off x="7028349" y="4593283"/>
            <a:ext cx="2572851" cy="137160"/>
          </a:xfrm>
        </p:spPr>
        <p:txBody>
          <a:bodyPr/>
          <a:lstStyle/>
          <a:p>
            <a:pPr marL="0" indent="0" algn="l" defTabSz="1005840">
              <a:lnSpc>
                <a:spcPct val="114000"/>
              </a:lnSpc>
              <a:spcBef>
                <a:spcPts val="1100"/>
              </a:spcBef>
              <a:buNone/>
            </a:pPr>
            <a:r>
              <a:rPr lang="es-ES" dirty="0"/>
              <a:t>[Dirección de correo electrónico]</a:t>
            </a:r>
          </a:p>
        </p:txBody>
      </p:sp>
      <p:sp>
        <p:nvSpPr>
          <p:cNvPr id="38" name="Marcador de posición de texto 37"/>
          <p:cNvSpPr>
            <a:spLocks noGrp="1"/>
          </p:cNvSpPr>
          <p:nvPr>
            <p:ph type="body" sz="quarter" idx="37"/>
          </p:nvPr>
        </p:nvSpPr>
        <p:spPr>
          <a:xfrm>
            <a:off x="7028349" y="4803716"/>
            <a:ext cx="2572851" cy="137160"/>
          </a:xfrm>
        </p:spPr>
        <p:txBody>
          <a:bodyPr/>
          <a:lstStyle/>
          <a:p>
            <a:pPr marL="0" indent="0" algn="l" defTabSz="1005840">
              <a:lnSpc>
                <a:spcPct val="114000"/>
              </a:lnSpc>
              <a:spcBef>
                <a:spcPts val="1100"/>
              </a:spcBef>
              <a:buNone/>
            </a:pPr>
            <a:r>
              <a:rPr lang="es-ES" sz="800" b="0" i="0" baseline="0" dirty="0" smtClean="0">
                <a:solidFill>
                  <a:srgbClr val="74CBC8"/>
                </a:solidFill>
                <a:latin typeface="Verdana"/>
                <a:ea typeface="+mn-ea"/>
                <a:cs typeface="+mn-cs"/>
              </a:rPr>
              <a:t>[Dirección web]</a:t>
            </a:r>
            <a:endParaRPr lang="es-ES" sz="800" b="0" i="0" baseline="0" dirty="0">
              <a:solidFill>
                <a:srgbClr val="74CBC8"/>
              </a:solidFill>
              <a:latin typeface="Verdana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183152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Brochure">
      <a:dk1>
        <a:sysClr val="windowText" lastClr="000000"/>
      </a:dk1>
      <a:lt1>
        <a:sysClr val="window" lastClr="FFFFFF"/>
      </a:lt1>
      <a:dk2>
        <a:srgbClr val="323232"/>
      </a:dk2>
      <a:lt2>
        <a:srgbClr val="E6E6E6"/>
      </a:lt2>
      <a:accent1>
        <a:srgbClr val="74CBC8"/>
      </a:accent1>
      <a:accent2>
        <a:srgbClr val="EDC765"/>
      </a:accent2>
      <a:accent3>
        <a:srgbClr val="8AC867"/>
      </a:accent3>
      <a:accent4>
        <a:srgbClr val="F0924C"/>
      </a:accent4>
      <a:accent5>
        <a:srgbClr val="907CB3"/>
      </a:accent5>
      <a:accent6>
        <a:srgbClr val="E87C8D"/>
      </a:accent6>
      <a:hlink>
        <a:srgbClr val="74CBC8"/>
      </a:hlink>
      <a:folHlink>
        <a:srgbClr val="907CB3"/>
      </a:folHlink>
    </a:clrScheme>
    <a:fontScheme name="Verdana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riptico 2" id="{0B8A14FB-C96A-433D-AF33-EB83A8D04F44}" vid="{5F3915CC-92E2-49AA-9EFD-047D2C25589A}"/>
    </a:ext>
  </a:extLst>
</a:theme>
</file>

<file path=ppt/theme/theme2.xml><?xml version="1.0" encoding="utf-8"?>
<a:theme xmlns:a="http://schemas.openxmlformats.org/drawingml/2006/main" name="Office Theme">
  <a:themeElements>
    <a:clrScheme name="Brochure">
      <a:dk1>
        <a:sysClr val="windowText" lastClr="000000"/>
      </a:dk1>
      <a:lt1>
        <a:sysClr val="window" lastClr="FFFFFF"/>
      </a:lt1>
      <a:dk2>
        <a:srgbClr val="323232"/>
      </a:dk2>
      <a:lt2>
        <a:srgbClr val="E6E6E6"/>
      </a:lt2>
      <a:accent1>
        <a:srgbClr val="74CBC8"/>
      </a:accent1>
      <a:accent2>
        <a:srgbClr val="EDC765"/>
      </a:accent2>
      <a:accent3>
        <a:srgbClr val="8AC867"/>
      </a:accent3>
      <a:accent4>
        <a:srgbClr val="F0924C"/>
      </a:accent4>
      <a:accent5>
        <a:srgbClr val="907CB3"/>
      </a:accent5>
      <a:accent6>
        <a:srgbClr val="E87C8D"/>
      </a:accent6>
      <a:hlink>
        <a:srgbClr val="74CBC8"/>
      </a:hlink>
      <a:folHlink>
        <a:srgbClr val="907CB3"/>
      </a:folHlink>
    </a:clrScheme>
    <a:fontScheme name="Verdana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Brochure">
      <a:dk1>
        <a:sysClr val="windowText" lastClr="000000"/>
      </a:dk1>
      <a:lt1>
        <a:sysClr val="window" lastClr="FFFFFF"/>
      </a:lt1>
      <a:dk2>
        <a:srgbClr val="323232"/>
      </a:dk2>
      <a:lt2>
        <a:srgbClr val="E6E6E6"/>
      </a:lt2>
      <a:accent1>
        <a:srgbClr val="74CBC8"/>
      </a:accent1>
      <a:accent2>
        <a:srgbClr val="EDC765"/>
      </a:accent2>
      <a:accent3>
        <a:srgbClr val="8AC867"/>
      </a:accent3>
      <a:accent4>
        <a:srgbClr val="F0924C"/>
      </a:accent4>
      <a:accent5>
        <a:srgbClr val="907CB3"/>
      </a:accent5>
      <a:accent6>
        <a:srgbClr val="E87C8D"/>
      </a:accent6>
      <a:hlink>
        <a:srgbClr val="74CBC8"/>
      </a:hlink>
      <a:folHlink>
        <a:srgbClr val="907CB3"/>
      </a:folHlink>
    </a:clrScheme>
    <a:fontScheme name="Verdana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F11B58DB-4786-47F4-9D10-169C63441395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</TotalTime>
  <Words>519</Words>
  <Application>Microsoft Office PowerPoint</Application>
  <PresentationFormat>Personalizado</PresentationFormat>
  <Paragraphs>41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5" baseType="lpstr">
      <vt:lpstr>Arial</vt:lpstr>
      <vt:lpstr>Verdana</vt:lpstr>
      <vt:lpstr>Tema de Office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USER</dc:creator>
  <cp:keywords/>
  <cp:lastModifiedBy>USER</cp:lastModifiedBy>
  <cp:revision>1</cp:revision>
  <dcterms:created xsi:type="dcterms:W3CDTF">2015-06-09T18:29:16Z</dcterms:created>
  <dcterms:modified xsi:type="dcterms:W3CDTF">2015-06-09T18:34:30Z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TC034171969991</vt:lpwstr>
  </property>
</Properties>
</file>